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6" r:id="rId2"/>
  </p:sldMasterIdLst>
  <p:notesMasterIdLst>
    <p:notesMasterId r:id="rId29"/>
  </p:notesMasterIdLst>
  <p:sldIdLst>
    <p:sldId id="672" r:id="rId3"/>
    <p:sldId id="696" r:id="rId4"/>
    <p:sldId id="699" r:id="rId5"/>
    <p:sldId id="559" r:id="rId6"/>
    <p:sldId id="781" r:id="rId7"/>
    <p:sldId id="544" r:id="rId8"/>
    <p:sldId id="722" r:id="rId9"/>
    <p:sldId id="783" r:id="rId10"/>
    <p:sldId id="651" r:id="rId11"/>
    <p:sldId id="712" r:id="rId12"/>
    <p:sldId id="700" r:id="rId13"/>
    <p:sldId id="714" r:id="rId14"/>
    <p:sldId id="732" r:id="rId15"/>
    <p:sldId id="729" r:id="rId16"/>
    <p:sldId id="653" r:id="rId17"/>
    <p:sldId id="716" r:id="rId18"/>
    <p:sldId id="654" r:id="rId19"/>
    <p:sldId id="725" r:id="rId20"/>
    <p:sldId id="731" r:id="rId21"/>
    <p:sldId id="726" r:id="rId22"/>
    <p:sldId id="727" r:id="rId23"/>
    <p:sldId id="718" r:id="rId24"/>
    <p:sldId id="719" r:id="rId25"/>
    <p:sldId id="723" r:id="rId26"/>
    <p:sldId id="724" r:id="rId27"/>
    <p:sldId id="780" r:id="rId28"/>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FDFCFB"/>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70" autoAdjust="0"/>
    <p:restoredTop sz="79874" autoAdjust="0"/>
  </p:normalViewPr>
  <p:slideViewPr>
    <p:cSldViewPr snapToGrid="0">
      <p:cViewPr varScale="1">
        <p:scale>
          <a:sx n="90" d="100"/>
          <a:sy n="90" d="100"/>
        </p:scale>
        <p:origin x="53" y="82"/>
      </p:cViewPr>
      <p:guideLst/>
    </p:cSldViewPr>
  </p:slideViewPr>
  <p:notesTextViewPr>
    <p:cViewPr>
      <p:scale>
        <a:sx n="1" d="1"/>
        <a:sy n="1" d="1"/>
      </p:scale>
      <p:origin x="0" y="0"/>
    </p:cViewPr>
  </p:notesTextViewPr>
  <p:sorterViewPr>
    <p:cViewPr>
      <p:scale>
        <a:sx n="125" d="100"/>
        <a:sy n="125" d="100"/>
      </p:scale>
      <p:origin x="0" y="-3985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tags" Target="tags/tag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F51752-2BA6-4267-BD9C-0255A6E7A7A8}" type="datetimeFigureOut">
              <a:rPr lang="zh-CN" altLang="en-US" smtClean="0"/>
              <a:t>2021/12/1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02A4A-2F78-42A2-8BB5-4E355942CA26}" type="slidenum">
              <a:rPr lang="zh-CN" altLang="en-US" smtClean="0"/>
              <a:t>‹#›</a:t>
            </a:fld>
            <a:endParaRPr lang="zh-CN" altLang="en-US"/>
          </a:p>
        </p:txBody>
      </p:sp>
    </p:spTree>
    <p:extLst>
      <p:ext uri="{BB962C8B-B14F-4D97-AF65-F5344CB8AC3E}">
        <p14:creationId xmlns:p14="http://schemas.microsoft.com/office/powerpoint/2010/main" val="4215158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a:t>
            </a:fld>
            <a:endParaRPr lang="zh-CN" altLang="en-US"/>
          </a:p>
        </p:txBody>
      </p:sp>
    </p:spTree>
    <p:extLst>
      <p:ext uri="{BB962C8B-B14F-4D97-AF65-F5344CB8AC3E}">
        <p14:creationId xmlns:p14="http://schemas.microsoft.com/office/powerpoint/2010/main" val="3300531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pPr algn="just">
              <a:lnSpc>
                <a:spcPct val="173000"/>
              </a:lnSpc>
              <a:spcBef>
                <a:spcPts val="1300"/>
              </a:spcBef>
              <a:spcAft>
                <a:spcPts val="1300"/>
              </a:spcAft>
            </a:pPr>
            <a:r>
              <a:rPr lang="zh-CN" altLang="zh-CN" sz="1800" b="1" kern="100" dirty="0">
                <a:effectLst/>
                <a:latin typeface="等线 Light" panose="02010600030101010101" pitchFamily="2" charset="-122"/>
                <a:ea typeface="等线 Light" panose="02010600030101010101" pitchFamily="2" charset="-122"/>
                <a:cs typeface="Times New Roman" panose="02020603050405020304" pitchFamily="18" charset="0"/>
              </a:rPr>
              <a:t>系统结构</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①</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网关可以位于室内或室外：</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OPR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没有丢弃损坏的数据包，而是将无效的数据包和有效数据、信号强度</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RSSI</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、用于关联接收的元数据，一起转发到云</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目的：</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使用这些数据参数的组合，可以唯一地标识分组及其地理位置，故识别跨网关的哪些接收到的信号对应于同一个数据包</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②</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网关嗅探</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网关和网络服务器之间的流量，以收集元数据并对有效负载进行排序，然后在可能的情况下与接收到的</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出错数据包</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一起进行处理</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即</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在云端执行</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链路层误码校正后返回改正的帧</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b="1" kern="100" dirty="0">
                <a:effectLst/>
                <a:latin typeface="等线" panose="02010600030101010101" pitchFamily="2" charset="-122"/>
                <a:ea typeface="等线" panose="02010600030101010101" pitchFamily="2" charset="-122"/>
                <a:cs typeface="Times New Roman" panose="02020603050405020304" pitchFamily="18" charset="0"/>
              </a:rPr>
              <a:t>过程：</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OPR</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拦截网关和网络服务器之间的流量，并</a:t>
            </a:r>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计算</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通过</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CRC</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验证的有效负载</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10</a:t>
            </a:fld>
            <a:endParaRPr lang="zh-CN" altLang="en-US"/>
          </a:p>
        </p:txBody>
      </p:sp>
    </p:spTree>
    <p:extLst>
      <p:ext uri="{BB962C8B-B14F-4D97-AF65-F5344CB8AC3E}">
        <p14:creationId xmlns:p14="http://schemas.microsoft.com/office/powerpoint/2010/main" val="3887928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73000"/>
              </a:lnSpc>
              <a:spcBef>
                <a:spcPts val="1300"/>
              </a:spcBef>
              <a:spcAft>
                <a:spcPts val="1300"/>
              </a:spcAft>
            </a:pPr>
            <a:r>
              <a:rPr lang="en-US" altLang="zh-CN" sz="1800" b="1" kern="100" dirty="0">
                <a:effectLst/>
                <a:latin typeface="等线" panose="02010600030101010101" pitchFamily="2" charset="-122"/>
                <a:ea typeface="等线" panose="02010600030101010101" pitchFamily="2" charset="-122"/>
              </a:rPr>
              <a:t>RSSI</a:t>
            </a:r>
            <a:r>
              <a:rPr lang="zh-CN" altLang="zh-CN" sz="1800" b="1" kern="100" dirty="0">
                <a:effectLst/>
                <a:latin typeface="等线" panose="02010600030101010101" pitchFamily="2" charset="-122"/>
                <a:ea typeface="等线" panose="02010600030101010101" pitchFamily="2" charset="-122"/>
              </a:rPr>
              <a:t>电平采样</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检测加密负载中的错误：</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LoRa</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设备具有</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addressable register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，该寄存器以采样粒度在整个分组接收期间返回实时</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RSSI</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电平；此功能通过</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监控</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使用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GPIO</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中断信号</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的</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接收过程，该中断信号将样本采集驱动到循环缓冲区中，每位最多可收集数百次</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；样本经过</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down-sampled</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后与有效载荷一起发送，约</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200Byte</a:t>
            </a: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Figure 6</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使用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SF7</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传输的</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LoRa</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数据包受到了相同频谱使用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SF5</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有</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6dB</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更高强度的</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LoRa</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数据包的干扰，将接收到的有效载荷与采集到的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RSSI</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样本进行比对，可以发现误码位置与碰撞引起的高</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RSSI</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值直接相关</a:t>
            </a:r>
          </a:p>
          <a:p>
            <a:pPr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线索：</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更强的干扰产生错误比特的几率更高</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12</a:t>
            </a:fld>
            <a:endParaRPr lang="zh-CN" altLang="en-US"/>
          </a:p>
        </p:txBody>
      </p:sp>
    </p:spTree>
    <p:extLst>
      <p:ext uri="{BB962C8B-B14F-4D97-AF65-F5344CB8AC3E}">
        <p14:creationId xmlns:p14="http://schemas.microsoft.com/office/powerpoint/2010/main" val="14310079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2800" b="1" dirty="0">
                <a:effectLst/>
                <a:latin typeface="Arial" panose="020B0604020202020204" pitchFamily="34" charset="0"/>
              </a:rPr>
              <a:t>多径效应：</a:t>
            </a:r>
            <a:r>
              <a:rPr lang="zh-CN" altLang="en-US" sz="2800" dirty="0">
                <a:effectLst/>
                <a:latin typeface="Arial" panose="020B0604020202020204" pitchFamily="34" charset="0"/>
              </a:rPr>
              <a:t>同一个发送的信号通过不同的无线路径传播，在到达每个接收网关之前，会受到不同的反射、衰落和干扰的影响，在每个接收网关处观察到不同的错误比特位；我们观察到</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即使多个接收端受到类似的干扰，数据包也不会以相同的方式受到影响</a:t>
            </a:r>
            <a:endPar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73000"/>
              </a:lnSpc>
              <a:spcBef>
                <a:spcPts val="1300"/>
              </a:spcBef>
              <a:spcAft>
                <a:spcPts val="1300"/>
              </a:spcAft>
            </a:pPr>
            <a:endParaRPr lang="en-US" altLang="zh-CN" sz="1200" b="0" kern="1200" dirty="0">
              <a:effectLst/>
              <a:latin typeface="+mn-lt"/>
              <a:ea typeface="+mn-ea"/>
            </a:endParaRPr>
          </a:p>
          <a:p>
            <a:pPr algn="just">
              <a:lnSpc>
                <a:spcPct val="173000"/>
              </a:lnSpc>
              <a:spcBef>
                <a:spcPts val="1300"/>
              </a:spcBef>
              <a:spcAft>
                <a:spcPts val="1300"/>
              </a:spcAft>
            </a:pPr>
            <a:endParaRPr lang="en-US" altLang="zh-CN" sz="1000" b="1" kern="100" dirty="0">
              <a:effectLst/>
              <a:latin typeface="等线" panose="02010600030101010101" pitchFamily="2" charset="-122"/>
              <a:ea typeface="等线" panose="02010600030101010101" pitchFamily="2" charset="-122"/>
            </a:endParaRP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13</a:t>
            </a:fld>
            <a:endParaRPr lang="zh-CN" altLang="en-US"/>
          </a:p>
        </p:txBody>
      </p:sp>
    </p:spTree>
    <p:extLst>
      <p:ext uri="{BB962C8B-B14F-4D97-AF65-F5344CB8AC3E}">
        <p14:creationId xmlns:p14="http://schemas.microsoft.com/office/powerpoint/2010/main" val="14286817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73000"/>
              </a:lnSpc>
              <a:spcBef>
                <a:spcPts val="1300"/>
              </a:spcBef>
              <a:spcAft>
                <a:spcPts val="1300"/>
              </a:spcAft>
            </a:pPr>
            <a:r>
              <a:rPr lang="zh-CN" altLang="zh-CN" sz="1800" b="1" kern="100" dirty="0">
                <a:effectLst/>
                <a:latin typeface="等线" panose="02010600030101010101" pitchFamily="2" charset="-122"/>
                <a:ea typeface="等线" panose="02010600030101010101" pitchFamily="2" charset="-122"/>
              </a:rPr>
              <a:t>共同干扰源</a:t>
            </a:r>
          </a:p>
          <a:p>
            <a:pPr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算法：</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combnk</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：组合枚举</a:t>
            </a:r>
          </a:p>
          <a:p>
            <a:pPr marL="800100" indent="-800100"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现象：</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相同的干扰源不会在不同的接收器上引起相同的行为字节流：</a:t>
            </a:r>
            <a:r>
              <a:rPr lang="zh-CN" altLang="en-US" sz="2800" dirty="0">
                <a:effectLst/>
                <a:latin typeface="Arial" panose="020B0604020202020204" pitchFamily="34" charset="0"/>
              </a:rPr>
              <a:t>只有在字节流中存在差异时，错误位的检测才起作用。例如，当查看二进制表示中的第三列错误位（</a:t>
            </a:r>
            <a:r>
              <a:rPr lang="en-US" altLang="zh-CN" sz="2800" dirty="0">
                <a:effectLst/>
                <a:latin typeface="Arial" panose="020B0604020202020204" pitchFamily="34" charset="0"/>
              </a:rPr>
              <a:t>8</a:t>
            </a:r>
            <a:r>
              <a:rPr lang="zh-CN" altLang="en-US" sz="2800" dirty="0">
                <a:effectLst/>
                <a:latin typeface="Arial" panose="020B0604020202020204" pitchFamily="34" charset="0"/>
              </a:rPr>
              <a:t>，</a:t>
            </a:r>
            <a:r>
              <a:rPr lang="en-US" altLang="zh-CN" sz="2800" dirty="0">
                <a:effectLst/>
                <a:latin typeface="Arial" panose="020B0604020202020204" pitchFamily="34" charset="0"/>
              </a:rPr>
              <a:t>6</a:t>
            </a:r>
            <a:r>
              <a:rPr lang="zh-CN" altLang="en-US" sz="2800" dirty="0">
                <a:effectLst/>
                <a:latin typeface="Arial" panose="020B0604020202020204" pitchFamily="34" charset="0"/>
              </a:rPr>
              <a:t>，</a:t>
            </a:r>
            <a:r>
              <a:rPr lang="en-US" altLang="zh-CN" sz="2800" dirty="0">
                <a:effectLst/>
                <a:latin typeface="Arial" panose="020B0604020202020204" pitchFamily="34" charset="0"/>
              </a:rPr>
              <a:t>4</a:t>
            </a:r>
            <a:r>
              <a:rPr lang="zh-CN" altLang="en-US" sz="2800" dirty="0">
                <a:effectLst/>
                <a:latin typeface="Arial" panose="020B0604020202020204" pitchFamily="34" charset="0"/>
              </a:rPr>
              <a:t>）时，它显示</a:t>
            </a:r>
            <a:r>
              <a:rPr lang="en-US" altLang="zh-CN" sz="2800" dirty="0">
                <a:effectLst/>
                <a:latin typeface="Arial" panose="020B0604020202020204" pitchFamily="34" charset="0"/>
              </a:rPr>
              <a:t>RX3</a:t>
            </a:r>
            <a:r>
              <a:rPr lang="zh-CN" altLang="en-US" sz="2800" dirty="0">
                <a:effectLst/>
                <a:latin typeface="Arial" panose="020B0604020202020204" pitchFamily="34" charset="0"/>
              </a:rPr>
              <a:t>位错误是</a:t>
            </a:r>
            <a:r>
              <a:rPr lang="en-US" altLang="zh-CN" sz="2800" dirty="0">
                <a:effectLst/>
                <a:latin typeface="Arial" panose="020B0604020202020204" pitchFamily="34" charset="0"/>
              </a:rPr>
              <a:t>RX2</a:t>
            </a:r>
            <a:r>
              <a:rPr lang="zh-CN" altLang="en-US" sz="2800" dirty="0">
                <a:effectLst/>
                <a:latin typeface="Arial" panose="020B0604020202020204" pitchFamily="34" charset="0"/>
              </a:rPr>
              <a:t>的子集。因此，如果只接收到</a:t>
            </a:r>
            <a:r>
              <a:rPr lang="en-US" altLang="zh-CN" sz="2800" dirty="0">
                <a:effectLst/>
                <a:latin typeface="Arial" panose="020B0604020202020204" pitchFamily="34" charset="0"/>
              </a:rPr>
              <a:t>RX2</a:t>
            </a:r>
            <a:r>
              <a:rPr lang="zh-CN" altLang="en-US" sz="2800" dirty="0">
                <a:effectLst/>
                <a:latin typeface="Arial" panose="020B0604020202020204" pitchFamily="34" charset="0"/>
              </a:rPr>
              <a:t>和</a:t>
            </a:r>
            <a:r>
              <a:rPr lang="en-US" altLang="zh-CN" sz="2800" dirty="0">
                <a:effectLst/>
                <a:latin typeface="Arial" panose="020B0604020202020204" pitchFamily="34" charset="0"/>
              </a:rPr>
              <a:t>RX3</a:t>
            </a:r>
            <a:r>
              <a:rPr lang="zh-CN" altLang="en-US" sz="2800" dirty="0">
                <a:effectLst/>
                <a:latin typeface="Arial" panose="020B0604020202020204" pitchFamily="34" charset="0"/>
              </a:rPr>
              <a:t>，则</a:t>
            </a:r>
            <a:r>
              <a:rPr lang="en-US" altLang="zh-CN" sz="2800" dirty="0">
                <a:effectLst/>
                <a:latin typeface="Arial" panose="020B0604020202020204" pitchFamily="34" charset="0"/>
              </a:rPr>
              <a:t>OPR</a:t>
            </a:r>
            <a:r>
              <a:rPr lang="zh-CN" altLang="en-US" sz="2800" dirty="0">
                <a:effectLst/>
                <a:latin typeface="Arial" panose="020B0604020202020204" pitchFamily="34" charset="0"/>
              </a:rPr>
              <a:t>将看不到错误位。方便的是，</a:t>
            </a:r>
            <a:r>
              <a:rPr lang="en-US" altLang="zh-CN" sz="2800" dirty="0">
                <a:effectLst/>
                <a:latin typeface="Arial" panose="020B0604020202020204" pitchFamily="34" charset="0"/>
              </a:rPr>
              <a:t>RX1</a:t>
            </a:r>
            <a:r>
              <a:rPr lang="zh-CN" altLang="en-US" sz="2800" dirty="0">
                <a:effectLst/>
                <a:latin typeface="Arial" panose="020B0604020202020204" pitchFamily="34" charset="0"/>
              </a:rPr>
              <a:t>位没有受到影响，可以用来检测错误位。</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2AD02A4A-2F78-42A2-8BB5-4E355942CA26}" type="slidenum">
              <a:rPr lang="zh-CN" altLang="en-US" smtClean="0"/>
              <a:t>14</a:t>
            </a:fld>
            <a:endParaRPr lang="zh-CN" altLang="en-US"/>
          </a:p>
        </p:txBody>
      </p:sp>
    </p:spTree>
    <p:extLst>
      <p:ext uri="{BB962C8B-B14F-4D97-AF65-F5344CB8AC3E}">
        <p14:creationId xmlns:p14="http://schemas.microsoft.com/office/powerpoint/2010/main" val="2812613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741739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73000"/>
              </a:lnSpc>
              <a:spcBef>
                <a:spcPts val="1300"/>
              </a:spcBef>
              <a:spcAft>
                <a:spcPts val="1300"/>
              </a:spcAft>
            </a:pPr>
            <a:endParaRPr lang="en-US" altLang="zh-CN" dirty="0"/>
          </a:p>
          <a:p>
            <a:pPr algn="just">
              <a:lnSpc>
                <a:spcPct val="173000"/>
              </a:lnSpc>
              <a:spcBef>
                <a:spcPts val="1300"/>
              </a:spcBef>
              <a:spcAft>
                <a:spcPts val="1300"/>
              </a:spcAft>
            </a:pPr>
            <a:r>
              <a:rPr lang="en-US" altLang="zh-CN" sz="1800" b="1" kern="100">
                <a:effectLst/>
                <a:latin typeface="等线 Light" panose="02010600030101010101" pitchFamily="2" charset="-122"/>
                <a:ea typeface="等线 Light" panose="02010600030101010101" pitchFamily="2" charset="-122"/>
                <a:cs typeface="Times New Roman" panose="02020603050405020304" pitchFamily="18" charset="0"/>
              </a:rPr>
              <a:t>Figure </a:t>
            </a:r>
            <a:r>
              <a:rPr lang="en-US" altLang="zh-CN" sz="1800" b="1" kern="100" dirty="0">
                <a:effectLst/>
                <a:latin typeface="等线 Light" panose="02010600030101010101" pitchFamily="2" charset="-122"/>
                <a:ea typeface="等线 Light" panose="02010600030101010101" pitchFamily="2" charset="-122"/>
                <a:cs typeface="Times New Roman" panose="02020603050405020304" pitchFamily="18" charset="0"/>
              </a:rPr>
              <a:t>7</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硬件能力：</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①</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错误恢复模块通过使用内部基准测试来检查硬件功能。基准测试基于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CRC</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查找表计算，以估计给定</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LoRa</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网络</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ACK</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窗口时间</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可以搜索多少位；</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OPR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大量使用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CRC</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验证，以便根据错误模式生成候选数据包。 图</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7</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中所示的性能指标是执行所有可能的错误模式的所有计算所花费的时间的最高界限</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②CRC</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计算在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0.8</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秒内完成，以考虑云处理延迟，以便在</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LoRaWAN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的宽松的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1sACK</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窗口长度内确认数据包，因此有足够的时间将数据包传输到云中进行处理</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简化计算：</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为了简化后续实验，默认最大能搜索大小为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30bit</a:t>
            </a:r>
          </a:p>
          <a:p>
            <a:pPr algn="just"/>
            <a:endPar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错误恢复模块：</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仅在确认的错误位</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低于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才尝试恢复</a:t>
            </a:r>
          </a:p>
          <a:p>
            <a:pPr algn="just"/>
            <a:endPar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2AD02A4A-2F78-42A2-8BB5-4E355942CA26}" type="slidenum">
              <a:rPr lang="zh-CN" altLang="en-US" smtClean="0"/>
              <a:t>16</a:t>
            </a:fld>
            <a:endParaRPr lang="zh-CN" altLang="en-US"/>
          </a:p>
        </p:txBody>
      </p:sp>
    </p:spTree>
    <p:extLst>
      <p:ext uri="{BB962C8B-B14F-4D97-AF65-F5344CB8AC3E}">
        <p14:creationId xmlns:p14="http://schemas.microsoft.com/office/powerpoint/2010/main" val="41324684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77668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73000"/>
              </a:lnSpc>
              <a:spcBef>
                <a:spcPts val="1300"/>
              </a:spcBef>
              <a:spcAft>
                <a:spcPts val="1300"/>
              </a:spcAft>
            </a:pPr>
            <a:r>
              <a:rPr lang="zh-CN" altLang="zh-CN" sz="1800" b="1" kern="100" dirty="0">
                <a:effectLst/>
                <a:latin typeface="等线" panose="02010600030101010101" pitchFamily="2" charset="-122"/>
                <a:ea typeface="等线" panose="02010600030101010101" pitchFamily="2" charset="-122"/>
              </a:rPr>
              <a:t>实验台</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①城市规模</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平方公里。匹兹堡试验台</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其中</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4</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个网关是室外的（布置在最高的建筑物上），</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个是室内的</a:t>
            </a:r>
          </a:p>
          <a:p>
            <a:pPr indent="400050" algn="just"/>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40005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室外网关中大量的失败数据包与每个网关的覆盖区域有关，因为室外测试台部署在城市周围一些最高的建筑物上，具有最佳的视距水平覆盖</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①</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CMU</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使用商业基站的校园</a:t>
            </a:r>
          </a:p>
          <a:p>
            <a:pPr marL="0" lvl="0" indent="0" algn="just">
              <a:buFont typeface="+mj-ea"/>
              <a:buNone/>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6</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个室内办公环境</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LoRa</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网关，用于概念验证和微基准测试</a:t>
            </a:r>
          </a:p>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18</a:t>
            </a:fld>
            <a:endParaRPr lang="zh-CN" altLang="en-US"/>
          </a:p>
        </p:txBody>
      </p:sp>
    </p:spTree>
    <p:extLst>
      <p:ext uri="{BB962C8B-B14F-4D97-AF65-F5344CB8AC3E}">
        <p14:creationId xmlns:p14="http://schemas.microsoft.com/office/powerpoint/2010/main" val="33822929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73000"/>
              </a:lnSpc>
              <a:spcBef>
                <a:spcPts val="1300"/>
              </a:spcBef>
              <a:spcAft>
                <a:spcPts val="1300"/>
              </a:spcAft>
            </a:pPr>
            <a:r>
              <a:rPr lang="zh-CN" altLang="zh-CN" sz="1800" b="1" kern="100" dirty="0">
                <a:effectLst/>
                <a:latin typeface="等线" panose="02010600030101010101" pitchFamily="2" charset="-122"/>
                <a:ea typeface="等线" panose="02010600030101010101" pitchFamily="2" charset="-122"/>
              </a:rPr>
              <a:t>设备</a:t>
            </a:r>
          </a:p>
          <a:p>
            <a:pPr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发射器节点（配有硬件衰减器）：</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①采用高扩频因子</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②</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配有硬件衰减器以控制信号强度</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网关（接收器</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）：接收到的信号刚好高于噪声本底</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干扰节点（作为干扰源）：①</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相当于总持续时间</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5-40%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的延迟均匀分布</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①采用低扩频因子，与典型的短程传输一致</a:t>
            </a:r>
          </a:p>
          <a:p>
            <a:endParaRPr lang="en-US" altLang="zh-CN" dirty="0"/>
          </a:p>
          <a:p>
            <a:r>
              <a:rPr lang="en-US" altLang="zh-CN" dirty="0"/>
              <a:t>Figure 4</a:t>
            </a:r>
            <a:r>
              <a:rPr lang="zh-CN" altLang="en-US" dirty="0"/>
              <a:t>：室外网关可以看到大量损坏的数据包。视距（</a:t>
            </a:r>
            <a:r>
              <a:rPr lang="en-US" altLang="zh-CN" dirty="0" err="1"/>
              <a:t>LoS</a:t>
            </a:r>
            <a:r>
              <a:rPr lang="zh-CN" altLang="en-US" dirty="0"/>
              <a:t>）覆盖率最高的网关也会出现较大的错误，其中一个网关接收的损坏数据包超过</a:t>
            </a:r>
            <a:r>
              <a:rPr lang="en-US" altLang="zh-CN" dirty="0"/>
              <a:t>58%</a:t>
            </a:r>
            <a:r>
              <a:rPr lang="zh-CN" altLang="en-US" dirty="0"/>
              <a:t>。室外网关中的大量损坏数据包与每个网关的覆盖区域有关，因为室外测试台部署在城市周围一些最高的建筑物上，具有最佳的</a:t>
            </a:r>
            <a:r>
              <a:rPr lang="en-US" altLang="zh-CN" dirty="0" err="1"/>
              <a:t>LoS</a:t>
            </a:r>
            <a:r>
              <a:rPr lang="zh-CN" altLang="en-US" dirty="0"/>
              <a:t>覆盖。</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19</a:t>
            </a:fld>
            <a:endParaRPr lang="zh-CN" altLang="en-US"/>
          </a:p>
        </p:txBody>
      </p:sp>
    </p:spTree>
    <p:extLst>
      <p:ext uri="{BB962C8B-B14F-4D97-AF65-F5344CB8AC3E}">
        <p14:creationId xmlns:p14="http://schemas.microsoft.com/office/powerpoint/2010/main" val="37303077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Figure 9</a:t>
            </a:r>
            <a:r>
              <a:rPr lang="zh-CN" altLang="en-US" dirty="0"/>
              <a:t>：</a:t>
            </a:r>
            <a:r>
              <a:rPr lang="en-US" altLang="zh-CN" dirty="0">
                <a:effectLst/>
                <a:latin typeface="Arial" panose="020B0604020202020204" pitchFamily="34" charset="0"/>
              </a:rPr>
              <a:t>89%</a:t>
            </a:r>
            <a:r>
              <a:rPr lang="zh-CN" altLang="en-US" dirty="0">
                <a:effectLst/>
                <a:latin typeface="Arial" panose="020B0604020202020204" pitchFamily="34" charset="0"/>
              </a:rPr>
              <a:t>的损坏数据包的错误比特数少于</a:t>
            </a:r>
            <a:r>
              <a:rPr lang="en-US" altLang="zh-CN" dirty="0">
                <a:effectLst/>
                <a:latin typeface="Arial" panose="020B0604020202020204" pitchFamily="34" charset="0"/>
              </a:rPr>
              <a:t>15</a:t>
            </a:r>
            <a:r>
              <a:rPr lang="zh-CN" altLang="en-US" dirty="0">
                <a:effectLst/>
                <a:latin typeface="Arial" panose="020B0604020202020204" pitchFamily="34" charset="0"/>
              </a:rPr>
              <a:t>个，平均仅占整个数据包长度的</a:t>
            </a:r>
            <a:r>
              <a:rPr lang="en-US" altLang="zh-CN" dirty="0">
                <a:effectLst/>
                <a:latin typeface="Arial" panose="020B0604020202020204" pitchFamily="34" charset="0"/>
              </a:rPr>
              <a:t>3.6%</a:t>
            </a:r>
            <a:r>
              <a:rPr lang="zh-CN" altLang="en-US" dirty="0">
                <a:effectLst/>
                <a:latin typeface="Arial" panose="020B0604020202020204" pitchFamily="34" charset="0"/>
              </a:rPr>
              <a:t>。换句话说，与包长度相比，包比特损坏通常相对较小。我们观察到这些数据受到幸存者偏见的影响，因为这些数据包没有受到足够的损害，无法完全检测到。这并不奇怪。</a:t>
            </a:r>
            <a:r>
              <a:rPr lang="en-US" altLang="zh-CN" dirty="0" err="1">
                <a:effectLst/>
                <a:latin typeface="Arial" panose="020B0604020202020204" pitchFamily="34" charset="0"/>
              </a:rPr>
              <a:t>LoRa</a:t>
            </a:r>
            <a:r>
              <a:rPr lang="zh-CN" altLang="en-US" dirty="0">
                <a:effectLst/>
                <a:latin typeface="Arial" panose="020B0604020202020204" pitchFamily="34" charset="0"/>
              </a:rPr>
              <a:t>的大部分干扰是由于室内（通常是非</a:t>
            </a:r>
            <a:r>
              <a:rPr lang="en-US" altLang="zh-CN" dirty="0">
                <a:effectLst/>
                <a:latin typeface="Arial" panose="020B0604020202020204" pitchFamily="34" charset="0"/>
              </a:rPr>
              <a:t>LoRa</a:t>
            </a:r>
            <a:r>
              <a:rPr lang="zh-CN" altLang="en-US" dirty="0">
                <a:effectLst/>
                <a:latin typeface="Arial" panose="020B0604020202020204" pitchFamily="34" charset="0"/>
              </a:rPr>
              <a:t>技术），而它们传输比</a:t>
            </a:r>
            <a:r>
              <a:rPr lang="en-US" altLang="zh-CN" dirty="0" err="1">
                <a:effectLst/>
                <a:latin typeface="Arial" panose="020B0604020202020204" pitchFamily="34" charset="0"/>
              </a:rPr>
              <a:t>LoRa</a:t>
            </a:r>
            <a:r>
              <a:rPr lang="zh-CN" altLang="en-US" dirty="0">
                <a:effectLst/>
                <a:latin typeface="Arial" panose="020B0604020202020204" pitchFamily="34" charset="0"/>
              </a:rPr>
              <a:t>短得多</a:t>
            </a:r>
            <a:endParaRPr lang="en-US" altLang="zh-CN" dirty="0">
              <a:effectLst/>
              <a:latin typeface="Arial" panose="020B0604020202020204" pitchFamily="34" charset="0"/>
            </a:endParaRPr>
          </a:p>
          <a:p>
            <a:endParaRPr lang="en-US" altLang="zh-CN" dirty="0">
              <a:effectLst/>
              <a:latin typeface="Arial" panose="020B0604020202020204" pitchFamily="34" charset="0"/>
            </a:endParaRPr>
          </a:p>
          <a:p>
            <a:r>
              <a:rPr lang="en-US" altLang="zh-CN" dirty="0"/>
              <a:t>Figure 10</a:t>
            </a:r>
            <a:r>
              <a:rPr lang="zh-CN" altLang="en-US" dirty="0"/>
              <a:t>：</a:t>
            </a:r>
            <a:r>
              <a:rPr lang="zh-CN" altLang="en-US" dirty="0">
                <a:effectLst/>
                <a:latin typeface="Arial" panose="020B0604020202020204" pitchFamily="34" charset="0"/>
              </a:rPr>
              <a:t>每个错误在损坏包中的位置主要是均匀分布的</a:t>
            </a:r>
            <a:endParaRPr lang="en-US" altLang="zh-CN" dirty="0">
              <a:effectLst/>
              <a:latin typeface="Arial" panose="020B0604020202020204" pitchFamily="34" charset="0"/>
            </a:endParaRPr>
          </a:p>
          <a:p>
            <a:endParaRPr lang="en-US" altLang="zh-CN" dirty="0">
              <a:effectLst/>
              <a:latin typeface="Arial" panose="020B0604020202020204" pitchFamily="34" charset="0"/>
            </a:endParaRPr>
          </a:p>
          <a:p>
            <a:r>
              <a:rPr lang="en-US" altLang="zh-CN" dirty="0">
                <a:effectLst/>
                <a:latin typeface="Arial" panose="020B0604020202020204" pitchFamily="34" charset="0"/>
              </a:rPr>
              <a:t>Figure 11</a:t>
            </a:r>
            <a:r>
              <a:rPr lang="zh-CN" altLang="en-US" dirty="0">
                <a:effectLst/>
                <a:latin typeface="Arial" panose="020B0604020202020204" pitchFamily="34" charset="0"/>
              </a:rPr>
              <a:t>：当</a:t>
            </a:r>
            <a:r>
              <a:rPr lang="en-US" altLang="zh-CN" dirty="0">
                <a:effectLst/>
                <a:latin typeface="Arial" panose="020B0604020202020204" pitchFamily="34" charset="0"/>
              </a:rPr>
              <a:t>SF</a:t>
            </a:r>
            <a:r>
              <a:rPr lang="zh-CN" altLang="en-US" dirty="0">
                <a:effectLst/>
                <a:latin typeface="Arial" panose="020B0604020202020204" pitchFamily="34" charset="0"/>
              </a:rPr>
              <a:t>为</a:t>
            </a:r>
            <a:r>
              <a:rPr lang="en-US" altLang="zh-CN" dirty="0">
                <a:effectLst/>
                <a:latin typeface="Arial" panose="020B0604020202020204" pitchFamily="34" charset="0"/>
              </a:rPr>
              <a:t>7</a:t>
            </a:r>
            <a:r>
              <a:rPr lang="zh-CN" altLang="en-US" dirty="0">
                <a:effectLst/>
                <a:latin typeface="Arial" panose="020B0604020202020204" pitchFamily="34" charset="0"/>
              </a:rPr>
              <a:t>时，最小化包持续时间可以有效地增加网络容量（更少受到干扰）；</a:t>
            </a:r>
            <a:r>
              <a:rPr lang="en-US" altLang="zh-CN" dirty="0">
                <a:effectLst/>
                <a:latin typeface="Arial" panose="020B0604020202020204" pitchFamily="34" charset="0"/>
              </a:rPr>
              <a:t>SF</a:t>
            </a:r>
            <a:r>
              <a:rPr lang="zh-CN" altLang="en-US" dirty="0">
                <a:effectLst/>
                <a:latin typeface="Arial" panose="020B0604020202020204" pitchFamily="34" charset="0"/>
              </a:rPr>
              <a:t>增大，传输时间增加，收到干扰；但从</a:t>
            </a:r>
            <a:r>
              <a:rPr lang="en-US" altLang="zh-CN" dirty="0">
                <a:effectLst/>
                <a:latin typeface="Arial" panose="020B0604020202020204" pitchFamily="34" charset="0"/>
              </a:rPr>
              <a:t>SF10</a:t>
            </a:r>
            <a:r>
              <a:rPr lang="zh-CN" altLang="en-US" dirty="0">
                <a:effectLst/>
                <a:latin typeface="Arial" panose="020B0604020202020204" pitchFamily="34" charset="0"/>
              </a:rPr>
              <a:t>开始，使用更健壮的调制（即使包变长）导致的编码增益补偿有助于限制干扰的影响，从而导致</a:t>
            </a:r>
            <a:r>
              <a:rPr lang="en-US" altLang="zh-CN" dirty="0">
                <a:effectLst/>
                <a:latin typeface="Arial" panose="020B0604020202020204" pitchFamily="34" charset="0"/>
              </a:rPr>
              <a:t>PRR</a:t>
            </a:r>
            <a:r>
              <a:rPr lang="zh-CN" altLang="en-US" dirty="0">
                <a:effectLst/>
                <a:latin typeface="Arial" panose="020B0604020202020204" pitchFamily="34" charset="0"/>
              </a:rPr>
              <a:t>的增加</a:t>
            </a:r>
            <a:endParaRPr lang="en-US" altLang="zh-CN" dirty="0">
              <a:effectLst/>
              <a:latin typeface="Arial" panose="020B0604020202020204" pitchFamily="34" charset="0"/>
            </a:endParaRPr>
          </a:p>
          <a:p>
            <a:endParaRPr lang="en-US" altLang="zh-CN" dirty="0">
              <a:effectLst/>
              <a:latin typeface="Arial" panose="020B0604020202020204" pitchFamily="34" charset="0"/>
            </a:endParaRPr>
          </a:p>
          <a:p>
            <a:r>
              <a:rPr lang="en-US" altLang="zh-CN" dirty="0">
                <a:effectLst/>
                <a:latin typeface="Arial" panose="020B0604020202020204" pitchFamily="34" charset="0"/>
              </a:rPr>
              <a:t>Table2</a:t>
            </a:r>
            <a:r>
              <a:rPr lang="zh-CN" altLang="en-US" dirty="0">
                <a:effectLst/>
                <a:latin typeface="Arial" panose="020B0604020202020204" pitchFamily="34" charset="0"/>
              </a:rPr>
              <a:t>：</a:t>
            </a:r>
            <a:r>
              <a:rPr lang="en-US" altLang="zh-CN" dirty="0">
                <a:effectLst/>
                <a:latin typeface="Arial" panose="020B0604020202020204" pitchFamily="34" charset="0"/>
              </a:rPr>
              <a:t>OPR</a:t>
            </a:r>
            <a:r>
              <a:rPr lang="zh-CN" altLang="en-US" dirty="0">
                <a:effectLst/>
                <a:latin typeface="Arial" panose="020B0604020202020204" pitchFamily="34" charset="0"/>
              </a:rPr>
              <a:t>预测的大多数比特错误都在正确的位置（</a:t>
            </a:r>
            <a:r>
              <a:rPr lang="en-US" altLang="zh-CN" dirty="0">
                <a:effectLst/>
                <a:latin typeface="Arial" panose="020B0604020202020204" pitchFamily="34" charset="0"/>
              </a:rPr>
              <a:t>87%</a:t>
            </a:r>
            <a:r>
              <a:rPr lang="zh-CN" altLang="en-US" dirty="0">
                <a:effectLst/>
                <a:latin typeface="Arial" panose="020B0604020202020204" pitchFamily="34" charset="0"/>
              </a:rPr>
              <a:t>），且</a:t>
            </a:r>
            <a:r>
              <a:rPr lang="en-US" altLang="zh-CN" dirty="0">
                <a:effectLst/>
                <a:latin typeface="Arial" panose="020B0604020202020204" pitchFamily="34" charset="0"/>
              </a:rPr>
              <a:t>100%</a:t>
            </a:r>
            <a:r>
              <a:rPr lang="zh-CN" altLang="en-US" dirty="0">
                <a:effectLst/>
                <a:latin typeface="Arial" panose="020B0604020202020204" pitchFamily="34" charset="0"/>
              </a:rPr>
              <a:t>确认非错误位</a:t>
            </a:r>
            <a:endParaRPr lang="en-US" altLang="zh-CN" dirty="0">
              <a:effectLst/>
              <a:latin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20</a:t>
            </a:fld>
            <a:endParaRPr lang="zh-CN" altLang="en-US"/>
          </a:p>
        </p:txBody>
      </p:sp>
    </p:spTree>
    <p:extLst>
      <p:ext uri="{BB962C8B-B14F-4D97-AF65-F5344CB8AC3E}">
        <p14:creationId xmlns:p14="http://schemas.microsoft.com/office/powerpoint/2010/main" val="4045146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485110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Figure 12</a:t>
            </a:r>
            <a:r>
              <a:rPr lang="zh-CN" altLang="en-US" dirty="0"/>
              <a:t>：</a:t>
            </a:r>
            <a:r>
              <a:rPr lang="zh-CN" altLang="en-US" dirty="0">
                <a:effectLst/>
                <a:latin typeface="Arial" panose="020B0604020202020204" pitchFamily="34" charset="0"/>
              </a:rPr>
              <a:t>随着接收网关的增加，检测到的损坏位呈对数增长</a:t>
            </a:r>
            <a:endParaRPr lang="en-US" altLang="zh-CN" dirty="0">
              <a:effectLst/>
              <a:latin typeface="Arial" panose="020B0604020202020204" pitchFamily="34" charset="0"/>
            </a:endParaRPr>
          </a:p>
          <a:p>
            <a:endParaRPr lang="en-US" altLang="zh-CN" dirty="0">
              <a:effectLst/>
              <a:latin typeface="Arial" panose="020B0604020202020204" pitchFamily="34" charset="0"/>
            </a:endParaRPr>
          </a:p>
          <a:p>
            <a:r>
              <a:rPr lang="en-US" altLang="zh-CN" dirty="0">
                <a:effectLst/>
                <a:latin typeface="Arial" panose="020B0604020202020204" pitchFamily="34" charset="0"/>
              </a:rPr>
              <a:t>Figure 13</a:t>
            </a:r>
            <a:r>
              <a:rPr lang="zh-CN" altLang="en-US" dirty="0">
                <a:effectLst/>
                <a:latin typeface="Arial" panose="020B0604020202020204" pitchFamily="34" charset="0"/>
              </a:rPr>
              <a:t>：存在多个干扰节点时的错误比特检测性能：干扰是可加的，最终饱和，而增益随着接收网关数增加</a:t>
            </a:r>
            <a:endParaRPr lang="en-US" altLang="zh-CN" dirty="0">
              <a:effectLst/>
              <a:latin typeface="Arial" panose="020B0604020202020204" pitchFamily="34" charset="0"/>
            </a:endParaRPr>
          </a:p>
          <a:p>
            <a:endParaRPr lang="en-US" altLang="zh-CN" dirty="0">
              <a:effectLst/>
              <a:latin typeface="Arial" panose="020B0604020202020204" pitchFamily="34" charset="0"/>
            </a:endParaRPr>
          </a:p>
          <a:p>
            <a:r>
              <a:rPr lang="en-US" altLang="zh-CN" dirty="0">
                <a:effectLst/>
                <a:latin typeface="Arial" panose="020B0604020202020204" pitchFamily="34" charset="0"/>
              </a:rPr>
              <a:t>Figure 14</a:t>
            </a:r>
            <a:r>
              <a:rPr lang="zh-CN" altLang="en-US" dirty="0">
                <a:effectLst/>
                <a:latin typeface="Arial" panose="020B0604020202020204" pitchFamily="34" charset="0"/>
              </a:rPr>
              <a:t>：随着干扰源数量的增加，比特误差的相应累积分布函数。这证实了图</a:t>
            </a:r>
            <a:r>
              <a:rPr lang="en-US" altLang="zh-CN" dirty="0">
                <a:effectLst/>
                <a:latin typeface="Arial" panose="020B0604020202020204" pitchFamily="34" charset="0"/>
              </a:rPr>
              <a:t>9</a:t>
            </a:r>
            <a:r>
              <a:rPr lang="zh-CN" altLang="en-US" dirty="0">
                <a:effectLst/>
                <a:latin typeface="Arial" panose="020B0604020202020204" pitchFamily="34" charset="0"/>
              </a:rPr>
              <a:t>所示的数据，并显示了数据包中的位错误数在</a:t>
            </a:r>
            <a:r>
              <a:rPr lang="en-US" altLang="zh-CN" dirty="0">
                <a:effectLst/>
                <a:latin typeface="Arial" panose="020B0604020202020204" pitchFamily="34" charset="0"/>
              </a:rPr>
              <a:t>OPR</a:t>
            </a:r>
            <a:r>
              <a:rPr lang="zh-CN" altLang="en-US" dirty="0">
                <a:effectLst/>
                <a:latin typeface="Arial" panose="020B0604020202020204" pitchFamily="34" charset="0"/>
              </a:rPr>
              <a:t>可以恢复的</a:t>
            </a:r>
            <a:r>
              <a:rPr lang="en-US" altLang="zh-CN" dirty="0">
                <a:effectLst/>
                <a:latin typeface="Arial" panose="020B0604020202020204" pitchFamily="34" charset="0"/>
              </a:rPr>
              <a:t>30</a:t>
            </a:r>
            <a:r>
              <a:rPr lang="zh-CN" altLang="en-US" dirty="0">
                <a:effectLst/>
                <a:latin typeface="Arial" panose="020B0604020202020204" pitchFamily="34" charset="0"/>
              </a:rPr>
              <a:t>位数范围内</a:t>
            </a:r>
            <a:endParaRPr lang="en-US" altLang="zh-CN" dirty="0">
              <a:effectLst/>
              <a:latin typeface="Arial" panose="020B0604020202020204" pitchFamily="34" charset="0"/>
            </a:endParaRPr>
          </a:p>
          <a:p>
            <a:endParaRPr lang="en-US" altLang="zh-CN"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latin typeface="Arial" panose="020B0604020202020204" pitchFamily="34" charset="0"/>
              </a:rPr>
              <a:t>Figure 16A</a:t>
            </a:r>
            <a:r>
              <a:rPr lang="zh-CN" altLang="en-US" dirty="0">
                <a:effectLst/>
                <a:latin typeface="Arial" panose="020B0604020202020204" pitchFamily="34" charset="0"/>
              </a:rPr>
              <a:t>：一个包更容易同时被较少的网关接收；大量的网关可以提高更正数据包的几率</a:t>
            </a:r>
            <a:endParaRPr lang="en-US" altLang="zh-CN"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latin typeface="Arial" panose="020B0604020202020204" pitchFamily="34" charset="0"/>
              </a:rPr>
              <a:t>Figure 16B</a:t>
            </a:r>
            <a:r>
              <a:rPr lang="zh-CN" altLang="en-US" dirty="0">
                <a:effectLst/>
                <a:latin typeface="Arial" panose="020B0604020202020204" pitchFamily="34" charset="0"/>
              </a:rPr>
              <a:t>：有六个网关同时接受时，</a:t>
            </a:r>
            <a:r>
              <a:rPr lang="en-US" altLang="zh-CN" dirty="0">
                <a:effectLst/>
                <a:latin typeface="Arial" panose="020B0604020202020204" pitchFamily="34" charset="0"/>
              </a:rPr>
              <a:t>OPR</a:t>
            </a:r>
            <a:r>
              <a:rPr lang="zh-CN" altLang="en-US" dirty="0">
                <a:effectLst/>
                <a:latin typeface="Arial" panose="020B0604020202020204" pitchFamily="34" charset="0"/>
              </a:rPr>
              <a:t>能够在</a:t>
            </a:r>
            <a:r>
              <a:rPr lang="zh-CN" altLang="zh-CN" sz="1800" dirty="0">
                <a:effectLst/>
                <a:ea typeface="等线" panose="02010600030101010101" pitchFamily="2" charset="-122"/>
                <a:cs typeface="Times New Roman" panose="02020603050405020304" pitchFamily="18" charset="0"/>
              </a:rPr>
              <a:t>错误在</a:t>
            </a:r>
            <a:r>
              <a:rPr lang="en-US" altLang="zh-CN" sz="1800" dirty="0">
                <a:effectLst/>
                <a:ea typeface="等线" panose="02010600030101010101" pitchFamily="2" charset="-122"/>
                <a:cs typeface="Times New Roman" panose="02020603050405020304" pitchFamily="18" charset="0"/>
              </a:rPr>
              <a:t>10</a:t>
            </a:r>
            <a:r>
              <a:rPr lang="zh-CN" altLang="zh-CN" sz="1800" dirty="0">
                <a:effectLst/>
                <a:ea typeface="等线" panose="02010600030101010101" pitchFamily="2" charset="-122"/>
                <a:cs typeface="Times New Roman" panose="02020603050405020304" pitchFamily="18" charset="0"/>
              </a:rPr>
              <a:t>位以内</a:t>
            </a:r>
            <a:r>
              <a:rPr lang="zh-CN" altLang="en-US" sz="1800" dirty="0">
                <a:effectLst/>
                <a:ea typeface="等线" panose="02010600030101010101" pitchFamily="2" charset="-122"/>
                <a:cs typeface="Times New Roman" panose="02020603050405020304" pitchFamily="18" charset="0"/>
              </a:rPr>
              <a:t>时</a:t>
            </a:r>
            <a:r>
              <a:rPr lang="zh-CN" altLang="en-US" dirty="0">
                <a:effectLst/>
                <a:latin typeface="Arial" panose="020B0604020202020204" pitchFamily="34" charset="0"/>
              </a:rPr>
              <a:t>恢复</a:t>
            </a:r>
            <a:r>
              <a:rPr lang="en-US" altLang="zh-CN" dirty="0">
                <a:effectLst/>
                <a:latin typeface="Arial" panose="020B0604020202020204" pitchFamily="34" charset="0"/>
              </a:rPr>
              <a:t>20%</a:t>
            </a:r>
            <a:r>
              <a:rPr lang="zh-CN" altLang="en-US" dirty="0">
                <a:effectLst/>
                <a:latin typeface="Arial" panose="020B0604020202020204" pitchFamily="34" charset="0"/>
              </a:rPr>
              <a:t>到</a:t>
            </a:r>
            <a:r>
              <a:rPr lang="en-US" altLang="zh-CN" dirty="0">
                <a:effectLst/>
                <a:latin typeface="Arial" panose="020B0604020202020204" pitchFamily="34" charset="0"/>
              </a:rPr>
              <a:t>72%</a:t>
            </a:r>
            <a:r>
              <a:rPr lang="zh-CN" altLang="en-US" dirty="0">
                <a:effectLst/>
                <a:latin typeface="Arial" panose="020B0604020202020204" pitchFamily="34" charset="0"/>
              </a:rPr>
              <a:t>的数据包；</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不太可能发现包含许多错误位的数据包，大多数都小于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20</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latin typeface="Arial" panose="020B0604020202020204" pitchFamily="34" charset="0"/>
            </a:endParaRPr>
          </a:p>
        </p:txBody>
      </p:sp>
      <p:sp>
        <p:nvSpPr>
          <p:cNvPr id="4" name="灯片编号占位符 3"/>
          <p:cNvSpPr>
            <a:spLocks noGrp="1"/>
          </p:cNvSpPr>
          <p:nvPr>
            <p:ph type="sldNum" sz="quarter" idx="5"/>
          </p:nvPr>
        </p:nvSpPr>
        <p:spPr/>
        <p:txBody>
          <a:bodyPr/>
          <a:lstStyle/>
          <a:p>
            <a:fld id="{2AD02A4A-2F78-42A2-8BB5-4E355942CA26}" type="slidenum">
              <a:rPr lang="zh-CN" altLang="en-US" smtClean="0"/>
              <a:t>21</a:t>
            </a:fld>
            <a:endParaRPr lang="zh-CN" altLang="en-US"/>
          </a:p>
        </p:txBody>
      </p:sp>
    </p:spTree>
    <p:extLst>
      <p:ext uri="{BB962C8B-B14F-4D97-AF65-F5344CB8AC3E}">
        <p14:creationId xmlns:p14="http://schemas.microsoft.com/office/powerpoint/2010/main" val="27100655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544046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73000"/>
              </a:lnSpc>
              <a:spcBef>
                <a:spcPts val="1300"/>
              </a:spcBef>
              <a:spcAft>
                <a:spcPts val="1300"/>
              </a:spcAft>
            </a:pPr>
            <a:r>
              <a:rPr lang="zh-CN" altLang="zh-CN" sz="1800" b="1" kern="100" dirty="0">
                <a:effectLst/>
                <a:latin typeface="等线" panose="02010600030101010101" pitchFamily="2" charset="-122"/>
                <a:ea typeface="等线" panose="02010600030101010101" pitchFamily="2" charset="-122"/>
              </a:rPr>
              <a:t>权衡</a:t>
            </a:r>
          </a:p>
          <a:p>
            <a:pPr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共同问题：</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少量的位翻转引起的突发碰撞</a:t>
            </a:r>
          </a:p>
          <a:p>
            <a:pPr algn="just"/>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OPR</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：①</a:t>
            </a:r>
            <a:r>
              <a:rPr lang="zh-CN" altLang="en-US" sz="1800" b="0" kern="100" dirty="0">
                <a:effectLst/>
                <a:latin typeface="等线" panose="02010600030101010101" pitchFamily="2" charset="-122"/>
                <a:ea typeface="等线" panose="02010600030101010101" pitchFamily="2" charset="-122"/>
                <a:cs typeface="Times New Roman" panose="02020603050405020304" pitchFamily="18" charset="0"/>
              </a:rPr>
              <a:t>为了测试</a:t>
            </a:r>
            <a:r>
              <a:rPr lang="en-US" altLang="zh-CN" sz="1800" b="0" kern="100" dirty="0">
                <a:effectLst/>
                <a:latin typeface="等线" panose="02010600030101010101" pitchFamily="2" charset="-122"/>
                <a:ea typeface="等线" panose="02010600030101010101" pitchFamily="2" charset="-122"/>
                <a:cs typeface="Times New Roman" panose="02020603050405020304" pitchFamily="18" charset="0"/>
              </a:rPr>
              <a:t>OPR</a:t>
            </a:r>
            <a:r>
              <a:rPr lang="zh-CN" altLang="en-US" sz="1800" b="0" kern="100" dirty="0">
                <a:effectLst/>
                <a:latin typeface="等线" panose="02010600030101010101" pitchFamily="2" charset="-122"/>
                <a:ea typeface="等线" panose="02010600030101010101" pitchFamily="2" charset="-122"/>
                <a:cs typeface="Times New Roman" panose="02020603050405020304" pitchFamily="18" charset="0"/>
              </a:rPr>
              <a:t>的性能，本文默认已经关闭了</a:t>
            </a:r>
            <a:r>
              <a:rPr lang="en-US" altLang="zh-CN" sz="1800" b="0" kern="100" dirty="0" err="1">
                <a:effectLst/>
                <a:latin typeface="等线" panose="02010600030101010101" pitchFamily="2" charset="-122"/>
                <a:ea typeface="等线" panose="02010600030101010101" pitchFamily="2" charset="-122"/>
                <a:cs typeface="Times New Roman" panose="02020603050405020304" pitchFamily="18" charset="0"/>
              </a:rPr>
              <a:t>LoRaWAN</a:t>
            </a:r>
            <a:r>
              <a:rPr lang="zh-CN" altLang="en-US" sz="1800" b="0" kern="100" dirty="0">
                <a:effectLst/>
                <a:latin typeface="等线" panose="02010600030101010101" pitchFamily="2" charset="-122"/>
                <a:ea typeface="等线" panose="02010600030101010101" pitchFamily="2" charset="-122"/>
                <a:cs typeface="Times New Roman" panose="02020603050405020304" pitchFamily="18" charset="0"/>
              </a:rPr>
              <a:t>有效载荷中的</a:t>
            </a:r>
            <a:r>
              <a:rPr lang="en-US" altLang="zh-CN" sz="1800" b="0" kern="100" dirty="0">
                <a:effectLst/>
                <a:latin typeface="等线" panose="02010600030101010101" pitchFamily="2" charset="-122"/>
                <a:ea typeface="等线" panose="02010600030101010101" pitchFamily="2" charset="-122"/>
                <a:cs typeface="Times New Roman" panose="02020603050405020304" pitchFamily="18" charset="0"/>
              </a:rPr>
              <a:t>FEC</a:t>
            </a:r>
            <a:r>
              <a:rPr lang="zh-CN" altLang="en-US" sz="1800" b="0" kern="100" dirty="0">
                <a:effectLst/>
                <a:latin typeface="等线" panose="02010600030101010101" pitchFamily="2" charset="-122"/>
                <a:ea typeface="等线" panose="02010600030101010101" pitchFamily="2" charset="-122"/>
                <a:cs typeface="Times New Roman" panose="02020603050405020304" pitchFamily="18" charset="0"/>
              </a:rPr>
              <a:t>功能</a:t>
            </a:r>
            <a:endParaRPr lang="en-US" altLang="zh-CN" sz="1800" b="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②</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OPR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可以依靠跨多个网关观察到的信号以及已知的报头字段和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CRC</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来提供错误恢复能力，而不会影响客户端消息长度</a:t>
            </a:r>
          </a:p>
          <a:p>
            <a:pPr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传统速率自适应：</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包括前向错误编码和扩频因子的改变</a:t>
            </a:r>
          </a:p>
          <a:p>
            <a:pPr indent="1066800"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①</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扩展消息长度以提高恢复能力</a:t>
            </a:r>
          </a:p>
          <a:p>
            <a:pPr indent="106680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②牺牲客户端电池寿命和网络容量提高数据包恢复率</a:t>
            </a:r>
            <a:endParaRPr lang="en-US" altLang="zh-CN" dirty="0"/>
          </a:p>
          <a:p>
            <a:endParaRPr lang="en-US" altLang="zh-CN" dirty="0"/>
          </a:p>
          <a:p>
            <a:r>
              <a:rPr lang="en-US" altLang="zh-CN" dirty="0"/>
              <a:t>Table 3</a:t>
            </a:r>
            <a:r>
              <a:rPr lang="zh-CN" altLang="en-US" dirty="0"/>
              <a:t>：</a:t>
            </a:r>
            <a:r>
              <a:rPr lang="en-US" altLang="zh-CN" dirty="0" err="1">
                <a:effectLst/>
                <a:latin typeface="Arial" panose="020B0604020202020204" pitchFamily="34" charset="0"/>
              </a:rPr>
              <a:t>SemTech</a:t>
            </a:r>
            <a:r>
              <a:rPr lang="zh-CN" altLang="en-US" dirty="0">
                <a:effectLst/>
                <a:latin typeface="Arial" panose="020B0604020202020204" pitchFamily="34" charset="0"/>
              </a:rPr>
              <a:t>的</a:t>
            </a:r>
            <a:r>
              <a:rPr lang="en-US" altLang="zh-CN" dirty="0" err="1">
                <a:effectLst/>
                <a:latin typeface="Arial" panose="020B0604020202020204" pitchFamily="34" charset="0"/>
              </a:rPr>
              <a:t>LoRa</a:t>
            </a:r>
            <a:r>
              <a:rPr lang="zh-CN" altLang="en-US" dirty="0">
                <a:effectLst/>
                <a:latin typeface="Arial" panose="020B0604020202020204" pitchFamily="34" charset="0"/>
              </a:rPr>
              <a:t>设计指南已经量化了在表</a:t>
            </a:r>
            <a:r>
              <a:rPr lang="en-US" altLang="zh-CN" dirty="0">
                <a:effectLst/>
                <a:latin typeface="Arial" panose="020B0604020202020204" pitchFamily="34" charset="0"/>
              </a:rPr>
              <a:t>3</a:t>
            </a:r>
            <a:r>
              <a:rPr lang="zh-CN" altLang="en-US" dirty="0">
                <a:effectLst/>
                <a:latin typeface="Arial" panose="020B0604020202020204" pitchFamily="34" charset="0"/>
              </a:rPr>
              <a:t>中再现的</a:t>
            </a:r>
            <a:r>
              <a:rPr lang="en-US" altLang="zh-CN" dirty="0">
                <a:effectLst/>
                <a:latin typeface="Arial" panose="020B0604020202020204" pitchFamily="34" charset="0"/>
              </a:rPr>
              <a:t>20%</a:t>
            </a:r>
            <a:r>
              <a:rPr lang="zh-CN" altLang="en-US" dirty="0">
                <a:effectLst/>
                <a:latin typeface="Arial" panose="020B0604020202020204" pitchFamily="34" charset="0"/>
              </a:rPr>
              <a:t>分组错误率的加性高斯白噪声下不同编码速率选择的编码增益（</a:t>
            </a:r>
            <a:r>
              <a:rPr lang="en-US" altLang="zh-CN" dirty="0">
                <a:effectLst/>
                <a:latin typeface="Arial" panose="020B0604020202020204" pitchFamily="34" charset="0"/>
              </a:rPr>
              <a:t>dB</a:t>
            </a:r>
            <a:r>
              <a:rPr lang="zh-CN" altLang="en-US" dirty="0">
                <a:effectLst/>
                <a:latin typeface="Arial" panose="020B0604020202020204" pitchFamily="34" charset="0"/>
              </a:rPr>
              <a:t>），结果显示编码增益相对较低（低于</a:t>
            </a:r>
            <a:r>
              <a:rPr lang="en-US" altLang="zh-CN" dirty="0">
                <a:effectLst/>
                <a:latin typeface="Arial" panose="020B0604020202020204" pitchFamily="34" charset="0"/>
              </a:rPr>
              <a:t>1</a:t>
            </a:r>
            <a:r>
              <a:rPr lang="zh-CN" altLang="en-US" dirty="0">
                <a:effectLst/>
                <a:latin typeface="Arial" panose="020B0604020202020204" pitchFamily="34" charset="0"/>
              </a:rPr>
              <a:t>分贝）；我们推测，这个设计决定是故意的，以利于设备和解码过程的简单性，不幸的是以牺牲编码恢复力为代价</a:t>
            </a:r>
            <a:endParaRPr lang="en-US" altLang="zh-CN" dirty="0">
              <a:effectLst/>
              <a:latin typeface="Arial" panose="020B0604020202020204" pitchFamily="34" charset="0"/>
            </a:endParaRPr>
          </a:p>
          <a:p>
            <a:r>
              <a:rPr lang="zh-CN" altLang="en-US" dirty="0">
                <a:effectLst/>
                <a:latin typeface="Arial" panose="020B0604020202020204" pitchFamily="34" charset="0"/>
              </a:rPr>
              <a:t>当网关数量增多时效果减小</a:t>
            </a:r>
            <a:endParaRPr lang="en-US" altLang="zh-CN" dirty="0">
              <a:effectLst/>
              <a:latin typeface="Arial" panose="020B0604020202020204" pitchFamily="34" charset="0"/>
            </a:endParaRPr>
          </a:p>
          <a:p>
            <a:endParaRPr lang="en-US" altLang="zh-CN" dirty="0">
              <a:effectLst/>
              <a:latin typeface="Arial" panose="020B0604020202020204" pitchFamily="34" charset="0"/>
            </a:endParaRPr>
          </a:p>
          <a:p>
            <a:r>
              <a:rPr lang="en-US" altLang="zh-CN" dirty="0">
                <a:effectLst/>
                <a:latin typeface="Arial" panose="020B0604020202020204" pitchFamily="34" charset="0"/>
              </a:rPr>
              <a:t>Figure 17</a:t>
            </a:r>
            <a:r>
              <a:rPr lang="zh-CN" altLang="en-US" dirty="0">
                <a:effectLst/>
                <a:latin typeface="Arial" panose="020B0604020202020204" pitchFamily="34" charset="0"/>
              </a:rPr>
              <a:t>：当网关数量增多时以对数方式显著增加增益，且不影响简单性，</a:t>
            </a:r>
            <a:r>
              <a:rPr lang="en-US" altLang="zh-CN" dirty="0">
                <a:effectLst/>
                <a:latin typeface="Arial" panose="020B0604020202020204" pitchFamily="34" charset="0"/>
              </a:rPr>
              <a:t>6</a:t>
            </a:r>
            <a:r>
              <a:rPr lang="zh-CN" altLang="en-US" dirty="0">
                <a:effectLst/>
                <a:latin typeface="Arial" panose="020B0604020202020204" pitchFamily="34" charset="0"/>
              </a:rPr>
              <a:t>个网关最高可达</a:t>
            </a:r>
            <a:r>
              <a:rPr lang="en-US" altLang="zh-CN" dirty="0">
                <a:effectLst/>
                <a:latin typeface="Arial" panose="020B0604020202020204" pitchFamily="34" charset="0"/>
              </a:rPr>
              <a:t>2.5db</a:t>
            </a:r>
            <a:r>
              <a:rPr lang="zh-CN" altLang="en-US" dirty="0">
                <a:effectLst/>
                <a:latin typeface="Arial" panose="020B0604020202020204" pitchFamily="34" charset="0"/>
              </a:rPr>
              <a:t>，优于</a:t>
            </a:r>
            <a:r>
              <a:rPr lang="en-US" altLang="zh-CN" dirty="0" err="1">
                <a:effectLst/>
                <a:latin typeface="Arial" panose="020B0604020202020204" pitchFamily="34" charset="0"/>
              </a:rPr>
              <a:t>LoRa</a:t>
            </a:r>
            <a:r>
              <a:rPr lang="zh-CN" altLang="en-US" dirty="0">
                <a:effectLst/>
                <a:latin typeface="Arial" panose="020B0604020202020204" pitchFamily="34" charset="0"/>
              </a:rPr>
              <a:t>标准汉明码</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23</a:t>
            </a:fld>
            <a:endParaRPr lang="zh-CN" altLang="en-US"/>
          </a:p>
        </p:txBody>
      </p:sp>
    </p:spTree>
    <p:extLst>
      <p:ext uri="{BB962C8B-B14F-4D97-AF65-F5344CB8AC3E}">
        <p14:creationId xmlns:p14="http://schemas.microsoft.com/office/powerpoint/2010/main" val="35045430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655019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800100" indent="-800100"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改正错误：①</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给出错误在包中的位置的提示，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LP-WAN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系统有足够的时间测试潜在错误位上的所有排列，直到包通过其</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CRC</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检查。</a:t>
            </a:r>
          </a:p>
          <a:p>
            <a:pPr marL="800100" indent="-13335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②然后，这些候选分组可以被传递到应用层，在应用层，只有实际数据包通过用于</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LoRaWAN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安全的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MIC</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279821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3</a:t>
            </a:fld>
            <a:endParaRPr lang="zh-CN" altLang="en-US"/>
          </a:p>
        </p:txBody>
      </p:sp>
    </p:spTree>
    <p:extLst>
      <p:ext uri="{BB962C8B-B14F-4D97-AF65-F5344CB8AC3E}">
        <p14:creationId xmlns:p14="http://schemas.microsoft.com/office/powerpoint/2010/main" val="3795326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2AD02A4A-2F78-42A2-8BB5-4E355942CA26}" type="slidenum">
              <a:rPr lang="zh-CN" altLang="en-US" smtClean="0"/>
              <a:t>4</a:t>
            </a:fld>
            <a:endParaRPr lang="zh-CN" altLang="en-US"/>
          </a:p>
        </p:txBody>
      </p:sp>
    </p:spTree>
    <p:extLst>
      <p:ext uri="{BB962C8B-B14F-4D97-AF65-F5344CB8AC3E}">
        <p14:creationId xmlns:p14="http://schemas.microsoft.com/office/powerpoint/2010/main" val="2804354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2AD02A4A-2F78-42A2-8BB5-4E355942CA26}" type="slidenum">
              <a:rPr lang="zh-CN" altLang="en-US" smtClean="0"/>
              <a:t>5</a:t>
            </a:fld>
            <a:endParaRPr lang="zh-CN" altLang="en-US"/>
          </a:p>
        </p:txBody>
      </p:sp>
    </p:spTree>
    <p:extLst>
      <p:ext uri="{BB962C8B-B14F-4D97-AF65-F5344CB8AC3E}">
        <p14:creationId xmlns:p14="http://schemas.microsoft.com/office/powerpoint/2010/main" val="3014258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6</a:t>
            </a:fld>
            <a:endParaRPr lang="zh-CN" altLang="en-US"/>
          </a:p>
        </p:txBody>
      </p:sp>
    </p:spTree>
    <p:extLst>
      <p:ext uri="{BB962C8B-B14F-4D97-AF65-F5344CB8AC3E}">
        <p14:creationId xmlns:p14="http://schemas.microsoft.com/office/powerpoint/2010/main" val="363106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7</a:t>
            </a:fld>
            <a:endParaRPr lang="zh-CN" altLang="en-US"/>
          </a:p>
        </p:txBody>
      </p:sp>
    </p:spTree>
    <p:extLst>
      <p:ext uri="{BB962C8B-B14F-4D97-AF65-F5344CB8AC3E}">
        <p14:creationId xmlns:p14="http://schemas.microsoft.com/office/powerpoint/2010/main" val="225795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8</a:t>
            </a:fld>
            <a:endParaRPr lang="zh-CN" altLang="en-US"/>
          </a:p>
        </p:txBody>
      </p:sp>
    </p:spTree>
    <p:extLst>
      <p:ext uri="{BB962C8B-B14F-4D97-AF65-F5344CB8AC3E}">
        <p14:creationId xmlns:p14="http://schemas.microsoft.com/office/powerpoint/2010/main" val="3158357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248901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1" name="图片 10" descr="图片包含 树, 户外, 建筑物, 道路&#10;&#10;自动生成的说明">
            <a:extLst>
              <a:ext uri="{FF2B5EF4-FFF2-40B4-BE49-F238E27FC236}">
                <a16:creationId xmlns:a16="http://schemas.microsoft.com/office/drawing/2014/main" id="{D5F2FF8C-FBEA-41BC-ADC8-FDE3EE4E020C}"/>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5125" b="7878"/>
          <a:stretch/>
        </p:blipFill>
        <p:spPr>
          <a:xfrm>
            <a:off x="4282440" y="0"/>
            <a:ext cx="7909560" cy="6858000"/>
          </a:xfrm>
          <a:prstGeom prst="rect">
            <a:avLst/>
          </a:prstGeom>
        </p:spPr>
      </p:pic>
      <p:sp>
        <p:nvSpPr>
          <p:cNvPr id="12" name="矩形 11">
            <a:extLst>
              <a:ext uri="{FF2B5EF4-FFF2-40B4-BE49-F238E27FC236}">
                <a16:creationId xmlns:a16="http://schemas.microsoft.com/office/drawing/2014/main" id="{6CCD45BE-7C88-44E2-9130-06D78B8EC1F7}"/>
              </a:ext>
            </a:extLst>
          </p:cNvPr>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4" name="组合 13">
            <a:extLst>
              <a:ext uri="{FF2B5EF4-FFF2-40B4-BE49-F238E27FC236}">
                <a16:creationId xmlns:a16="http://schemas.microsoft.com/office/drawing/2014/main" id="{11D05365-1BF4-4713-A76C-4EC23572C3D6}"/>
              </a:ext>
            </a:extLst>
          </p:cNvPr>
          <p:cNvGrpSpPr/>
          <p:nvPr userDrawn="1"/>
        </p:nvGrpSpPr>
        <p:grpSpPr>
          <a:xfrm>
            <a:off x="10402823" y="853956"/>
            <a:ext cx="1875342" cy="6834393"/>
            <a:chOff x="10402823" y="853956"/>
            <a:chExt cx="1875342" cy="6834393"/>
          </a:xfrm>
        </p:grpSpPr>
        <p:sp>
          <p:nvSpPr>
            <p:cNvPr id="15" name="任意多边形: 形状 14">
              <a:extLst>
                <a:ext uri="{FF2B5EF4-FFF2-40B4-BE49-F238E27FC236}">
                  <a16:creationId xmlns:a16="http://schemas.microsoft.com/office/drawing/2014/main" id="{6842D6C9-68A1-442A-A76A-99D0802FFA31}"/>
                </a:ext>
              </a:extLst>
            </p:cNvPr>
            <p:cNvSpPr/>
            <p:nvPr userDrawn="1"/>
          </p:nvSpPr>
          <p:spPr>
            <a:xfrm rot="17975649">
              <a:off x="7764318" y="3492461"/>
              <a:ext cx="6834393" cy="1557383"/>
            </a:xfrm>
            <a:custGeom>
              <a:avLst/>
              <a:gdLst>
                <a:gd name="connsiteX0" fmla="*/ 4887162 w 6834393"/>
                <a:gd name="connsiteY0" fmla="*/ 1105918 h 1557383"/>
                <a:gd name="connsiteX1" fmla="*/ 4092251 w 6834393"/>
                <a:gd name="connsiteY1" fmla="*/ 1557383 h 1557383"/>
                <a:gd name="connsiteX2" fmla="*/ 884506 w 6834393"/>
                <a:gd name="connsiteY2" fmla="*/ 1557383 h 1557383"/>
                <a:gd name="connsiteX3" fmla="*/ 628100 w 6834393"/>
                <a:gd name="connsiteY3" fmla="*/ 1105918 h 1557383"/>
                <a:gd name="connsiteX4" fmla="*/ 6834393 w 6834393"/>
                <a:gd name="connsiteY4" fmla="*/ 0 h 1557383"/>
                <a:gd name="connsiteX5" fmla="*/ 6039483 w 6834393"/>
                <a:gd name="connsiteY5" fmla="*/ 451465 h 1557383"/>
                <a:gd name="connsiteX6" fmla="*/ 256407 w 6834393"/>
                <a:gd name="connsiteY6" fmla="*/ 451465 h 1557383"/>
                <a:gd name="connsiteX7" fmla="*/ 0 w 6834393"/>
                <a:gd name="connsiteY7" fmla="*/ 0 h 155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34393" h="1557383">
                  <a:moveTo>
                    <a:pt x="4887162" y="1105918"/>
                  </a:moveTo>
                  <a:lnTo>
                    <a:pt x="4092251" y="1557383"/>
                  </a:lnTo>
                  <a:lnTo>
                    <a:pt x="884506" y="1557383"/>
                  </a:lnTo>
                  <a:lnTo>
                    <a:pt x="628100" y="1105918"/>
                  </a:lnTo>
                  <a:close/>
                  <a:moveTo>
                    <a:pt x="6834393" y="0"/>
                  </a:moveTo>
                  <a:lnTo>
                    <a:pt x="6039483" y="451465"/>
                  </a:lnTo>
                  <a:lnTo>
                    <a:pt x="256407" y="451465"/>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6" name="任意多边形: 形状 15">
              <a:extLst>
                <a:ext uri="{FF2B5EF4-FFF2-40B4-BE49-F238E27FC236}">
                  <a16:creationId xmlns:a16="http://schemas.microsoft.com/office/drawing/2014/main" id="{E8EA7B55-B4F3-45CE-9637-C50F15FC2A40}"/>
                </a:ext>
              </a:extLst>
            </p:cNvPr>
            <p:cNvSpPr/>
            <p:nvPr userDrawn="1"/>
          </p:nvSpPr>
          <p:spPr>
            <a:xfrm rot="17975649">
              <a:off x="8726108" y="4052302"/>
              <a:ext cx="5546729" cy="1557384"/>
            </a:xfrm>
            <a:custGeom>
              <a:avLst/>
              <a:gdLst>
                <a:gd name="connsiteX0" fmla="*/ 3599499 w 5546729"/>
                <a:gd name="connsiteY0" fmla="*/ 1105919 h 1557384"/>
                <a:gd name="connsiteX1" fmla="*/ 2804588 w 5546729"/>
                <a:gd name="connsiteY1" fmla="*/ 1557384 h 1557384"/>
                <a:gd name="connsiteX2" fmla="*/ 884507 w 5546729"/>
                <a:gd name="connsiteY2" fmla="*/ 1557383 h 1557384"/>
                <a:gd name="connsiteX3" fmla="*/ 628100 w 5546729"/>
                <a:gd name="connsiteY3" fmla="*/ 1105919 h 1557384"/>
                <a:gd name="connsiteX4" fmla="*/ 5546729 w 5546729"/>
                <a:gd name="connsiteY4" fmla="*/ 1 h 1557384"/>
                <a:gd name="connsiteX5" fmla="*/ 4751818 w 5546729"/>
                <a:gd name="connsiteY5" fmla="*/ 451466 h 1557384"/>
                <a:gd name="connsiteX6" fmla="*/ 256407 w 5546729"/>
                <a:gd name="connsiteY6" fmla="*/ 451465 h 1557384"/>
                <a:gd name="connsiteX7" fmla="*/ 0 w 5546729"/>
                <a:gd name="connsiteY7" fmla="*/ 0 h 155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46729" h="1557384">
                  <a:moveTo>
                    <a:pt x="3599499" y="1105919"/>
                  </a:moveTo>
                  <a:lnTo>
                    <a:pt x="2804588" y="1557384"/>
                  </a:lnTo>
                  <a:lnTo>
                    <a:pt x="884507" y="1557383"/>
                  </a:lnTo>
                  <a:lnTo>
                    <a:pt x="628100" y="1105919"/>
                  </a:lnTo>
                  <a:close/>
                  <a:moveTo>
                    <a:pt x="5546729" y="1"/>
                  </a:moveTo>
                  <a:lnTo>
                    <a:pt x="4751818" y="451466"/>
                  </a:lnTo>
                  <a:lnTo>
                    <a:pt x="256407" y="451465"/>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pic>
        <p:nvPicPr>
          <p:cNvPr id="17" name="图片 16" descr="图片包含 树, 户外, 建筑物, 道路&#10;&#10;自动生成的说明">
            <a:extLst>
              <a:ext uri="{FF2B5EF4-FFF2-40B4-BE49-F238E27FC236}">
                <a16:creationId xmlns:a16="http://schemas.microsoft.com/office/drawing/2014/main" id="{2025EF58-6E70-4740-B931-8916FAB1B16E}"/>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7353" t="7878" r="35125" b="7878"/>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cxnSp>
        <p:nvCxnSpPr>
          <p:cNvPr id="22" name="直接连接符 21">
            <a:extLst>
              <a:ext uri="{FF2B5EF4-FFF2-40B4-BE49-F238E27FC236}">
                <a16:creationId xmlns:a16="http://schemas.microsoft.com/office/drawing/2014/main" id="{D74A19CC-EEC7-4F0B-8C9B-6FF38FE57D83}"/>
              </a:ext>
            </a:extLst>
          </p:cNvPr>
          <p:cNvCxnSpPr>
            <a:cxnSpLocks/>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2A0043C8-5BE9-465F-B287-BE41D765D1D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
        <p:nvSpPr>
          <p:cNvPr id="26" name="文本占位符 25">
            <a:extLst>
              <a:ext uri="{FF2B5EF4-FFF2-40B4-BE49-F238E27FC236}">
                <a16:creationId xmlns:a16="http://schemas.microsoft.com/office/drawing/2014/main" id="{A0EE99DC-08FE-44BF-BA3E-74CF605C7A2C}"/>
              </a:ext>
            </a:extLst>
          </p:cNvPr>
          <p:cNvSpPr>
            <a:spLocks noGrp="1"/>
          </p:cNvSpPr>
          <p:nvPr>
            <p:ph type="body" sz="quarter" idx="10"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27" name="文本占位符 25">
            <a:extLst>
              <a:ext uri="{FF2B5EF4-FFF2-40B4-BE49-F238E27FC236}">
                <a16:creationId xmlns:a16="http://schemas.microsoft.com/office/drawing/2014/main" id="{14776B52-187C-4162-B5D7-D69B3A95138B}"/>
              </a:ext>
            </a:extLst>
          </p:cNvPr>
          <p:cNvSpPr>
            <a:spLocks noGrp="1"/>
          </p:cNvSpPr>
          <p:nvPr>
            <p:ph type="body" sz="quarter" idx="11"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sp>
        <p:nvSpPr>
          <p:cNvPr id="29" name="文本占位符 28">
            <a:extLst>
              <a:ext uri="{FF2B5EF4-FFF2-40B4-BE49-F238E27FC236}">
                <a16:creationId xmlns:a16="http://schemas.microsoft.com/office/drawing/2014/main" id="{88BA8AD3-B6D3-4025-81B6-B4747DB7E286}"/>
              </a:ext>
            </a:extLst>
          </p:cNvPr>
          <p:cNvSpPr>
            <a:spLocks noGrp="1"/>
          </p:cNvSpPr>
          <p:nvPr>
            <p:ph type="body" sz="quarter" idx="12"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p>
        </p:txBody>
      </p:sp>
      <p:sp>
        <p:nvSpPr>
          <p:cNvPr id="5" name="日期占位符 4">
            <a:extLst>
              <a:ext uri="{FF2B5EF4-FFF2-40B4-BE49-F238E27FC236}">
                <a16:creationId xmlns:a16="http://schemas.microsoft.com/office/drawing/2014/main" id="{72C949B4-03CD-4689-B188-A6956850FF41}"/>
              </a:ext>
            </a:extLst>
          </p:cNvPr>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Tree>
    <p:extLst>
      <p:ext uri="{BB962C8B-B14F-4D97-AF65-F5344CB8AC3E}">
        <p14:creationId xmlns:p14="http://schemas.microsoft.com/office/powerpoint/2010/main" val="967288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图文-1）">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A55CB86B-4389-4EA3-B787-620028D19479}"/>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61" name="椭圆 60">
            <a:extLst>
              <a:ext uri="{FF2B5EF4-FFF2-40B4-BE49-F238E27FC236}">
                <a16:creationId xmlns:a16="http://schemas.microsoft.com/office/drawing/2014/main" id="{25C62E34-3A1B-4A42-8CF3-6BBD2C2045FC}"/>
              </a:ext>
            </a:extLst>
          </p:cNvPr>
          <p:cNvSpPr/>
          <p:nvPr userDrawn="1"/>
        </p:nvSpPr>
        <p:spPr>
          <a:xfrm>
            <a:off x="5194921"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2" name="椭圆 61">
            <a:extLst>
              <a:ext uri="{FF2B5EF4-FFF2-40B4-BE49-F238E27FC236}">
                <a16:creationId xmlns:a16="http://schemas.microsoft.com/office/drawing/2014/main" id="{A8D0B8E9-3EBD-4A67-9A46-555F6830B594}"/>
              </a:ext>
            </a:extLst>
          </p:cNvPr>
          <p:cNvSpPr/>
          <p:nvPr userDrawn="1"/>
        </p:nvSpPr>
        <p:spPr>
          <a:xfrm>
            <a:off x="8999857"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0" name="椭圆 29">
            <a:extLst>
              <a:ext uri="{FF2B5EF4-FFF2-40B4-BE49-F238E27FC236}">
                <a16:creationId xmlns:a16="http://schemas.microsoft.com/office/drawing/2014/main" id="{F222E3B1-00CF-42FA-90D3-A42AE019C0C8}"/>
              </a:ext>
            </a:extLst>
          </p:cNvPr>
          <p:cNvSpPr/>
          <p:nvPr userDrawn="1"/>
        </p:nvSpPr>
        <p:spPr>
          <a:xfrm>
            <a:off x="1389985"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4" name="图片占位符 53">
            <a:extLst>
              <a:ext uri="{FF2B5EF4-FFF2-40B4-BE49-F238E27FC236}">
                <a16:creationId xmlns:a16="http://schemas.microsoft.com/office/drawing/2014/main" id="{8215E5A8-F3F2-4596-8DE7-EDFFE2A1DEAC}"/>
              </a:ext>
            </a:extLst>
          </p:cNvPr>
          <p:cNvSpPr>
            <a:spLocks noGrp="1"/>
          </p:cNvSpPr>
          <p:nvPr>
            <p:ph type="pic" sz="quarter" idx="12"/>
          </p:nvPr>
        </p:nvSpPr>
        <p:spPr>
          <a:xfrm>
            <a:off x="1437869"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29" name="矩形 28">
            <a:extLst>
              <a:ext uri="{FF2B5EF4-FFF2-40B4-BE49-F238E27FC236}">
                <a16:creationId xmlns:a16="http://schemas.microsoft.com/office/drawing/2014/main" id="{BE869982-9331-4E73-92AD-62394D990346}"/>
              </a:ext>
            </a:extLst>
          </p:cNvPr>
          <p:cNvSpPr/>
          <p:nvPr userDrawn="1"/>
        </p:nvSpPr>
        <p:spPr>
          <a:xfrm>
            <a:off x="660400"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2" name="矩形 31">
            <a:extLst>
              <a:ext uri="{FF2B5EF4-FFF2-40B4-BE49-F238E27FC236}">
                <a16:creationId xmlns:a16="http://schemas.microsoft.com/office/drawing/2014/main" id="{3B3FBC9F-D68D-474D-992E-8F8A2572AF7E}"/>
              </a:ext>
            </a:extLst>
          </p:cNvPr>
          <p:cNvSpPr/>
          <p:nvPr userDrawn="1"/>
        </p:nvSpPr>
        <p:spPr>
          <a:xfrm>
            <a:off x="8270272"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1" name="矩形 40">
            <a:extLst>
              <a:ext uri="{FF2B5EF4-FFF2-40B4-BE49-F238E27FC236}">
                <a16:creationId xmlns:a16="http://schemas.microsoft.com/office/drawing/2014/main" id="{4B7CDA3E-5EB9-4B2E-8F86-B240D92D4DF2}"/>
              </a:ext>
            </a:extLst>
          </p:cNvPr>
          <p:cNvSpPr/>
          <p:nvPr userDrawn="1"/>
        </p:nvSpPr>
        <p:spPr>
          <a:xfrm>
            <a:off x="4465336"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9" name="图片占位符 58">
            <a:extLst>
              <a:ext uri="{FF2B5EF4-FFF2-40B4-BE49-F238E27FC236}">
                <a16:creationId xmlns:a16="http://schemas.microsoft.com/office/drawing/2014/main" id="{543B9424-3F3F-4F3C-BD6C-EE54F8A3D9C7}"/>
              </a:ext>
            </a:extLst>
          </p:cNvPr>
          <p:cNvSpPr>
            <a:spLocks noGrp="1"/>
          </p:cNvSpPr>
          <p:nvPr>
            <p:ph type="pic" sz="quarter" idx="13"/>
          </p:nvPr>
        </p:nvSpPr>
        <p:spPr>
          <a:xfrm>
            <a:off x="5242805"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60" name="图片占位符 59">
            <a:extLst>
              <a:ext uri="{FF2B5EF4-FFF2-40B4-BE49-F238E27FC236}">
                <a16:creationId xmlns:a16="http://schemas.microsoft.com/office/drawing/2014/main" id="{E0DF09F2-5DFF-434C-B8C8-0F1A77EDB33E}"/>
              </a:ext>
            </a:extLst>
          </p:cNvPr>
          <p:cNvSpPr>
            <a:spLocks noGrp="1"/>
          </p:cNvSpPr>
          <p:nvPr>
            <p:ph type="pic" sz="quarter" idx="14"/>
          </p:nvPr>
        </p:nvSpPr>
        <p:spPr>
          <a:xfrm>
            <a:off x="9047741"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a:p>
        </p:txBody>
      </p:sp>
      <p:sp>
        <p:nvSpPr>
          <p:cNvPr id="63" name="文本占位符 8">
            <a:extLst>
              <a:ext uri="{FF2B5EF4-FFF2-40B4-BE49-F238E27FC236}">
                <a16:creationId xmlns:a16="http://schemas.microsoft.com/office/drawing/2014/main" id="{CB91E862-60BA-48E9-86F6-CADD9A836D70}"/>
              </a:ext>
            </a:extLst>
          </p:cNvPr>
          <p:cNvSpPr>
            <a:spLocks noGrp="1"/>
          </p:cNvSpPr>
          <p:nvPr>
            <p:ph type="body" sz="quarter" idx="15" hasCustomPrompt="1"/>
          </p:nvPr>
        </p:nvSpPr>
        <p:spPr>
          <a:xfrm>
            <a:off x="943753"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66" name="文本占位符 11">
            <a:extLst>
              <a:ext uri="{FF2B5EF4-FFF2-40B4-BE49-F238E27FC236}">
                <a16:creationId xmlns:a16="http://schemas.microsoft.com/office/drawing/2014/main" id="{190F41DD-B691-4C9A-B502-2BF56803F1EA}"/>
              </a:ext>
            </a:extLst>
          </p:cNvPr>
          <p:cNvSpPr>
            <a:spLocks noGrp="1"/>
          </p:cNvSpPr>
          <p:nvPr>
            <p:ph type="body" sz="quarter" idx="16" hasCustomPrompt="1"/>
          </p:nvPr>
        </p:nvSpPr>
        <p:spPr>
          <a:xfrm>
            <a:off x="822334"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67" name="文本占位符 8">
            <a:extLst>
              <a:ext uri="{FF2B5EF4-FFF2-40B4-BE49-F238E27FC236}">
                <a16:creationId xmlns:a16="http://schemas.microsoft.com/office/drawing/2014/main" id="{A5722A68-FBFD-402C-9ED5-E5B15A3AC683}"/>
              </a:ext>
            </a:extLst>
          </p:cNvPr>
          <p:cNvSpPr>
            <a:spLocks noGrp="1"/>
          </p:cNvSpPr>
          <p:nvPr>
            <p:ph type="body" sz="quarter" idx="17" hasCustomPrompt="1"/>
          </p:nvPr>
        </p:nvSpPr>
        <p:spPr>
          <a:xfrm>
            <a:off x="4748689"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68" name="文本占位符 11">
            <a:extLst>
              <a:ext uri="{FF2B5EF4-FFF2-40B4-BE49-F238E27FC236}">
                <a16:creationId xmlns:a16="http://schemas.microsoft.com/office/drawing/2014/main" id="{0114F5DC-E637-4088-9F28-CFD292117ECE}"/>
              </a:ext>
            </a:extLst>
          </p:cNvPr>
          <p:cNvSpPr>
            <a:spLocks noGrp="1"/>
          </p:cNvSpPr>
          <p:nvPr>
            <p:ph type="body" sz="quarter" idx="18" hasCustomPrompt="1"/>
          </p:nvPr>
        </p:nvSpPr>
        <p:spPr>
          <a:xfrm>
            <a:off x="4627270"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69" name="文本占位符 8">
            <a:extLst>
              <a:ext uri="{FF2B5EF4-FFF2-40B4-BE49-F238E27FC236}">
                <a16:creationId xmlns:a16="http://schemas.microsoft.com/office/drawing/2014/main" id="{774AF59B-172B-4EDD-A80C-150E4002F4F9}"/>
              </a:ext>
            </a:extLst>
          </p:cNvPr>
          <p:cNvSpPr>
            <a:spLocks noGrp="1"/>
          </p:cNvSpPr>
          <p:nvPr>
            <p:ph type="body" sz="quarter" idx="19" hasCustomPrompt="1"/>
          </p:nvPr>
        </p:nvSpPr>
        <p:spPr>
          <a:xfrm>
            <a:off x="8553625"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70" name="文本占位符 11">
            <a:extLst>
              <a:ext uri="{FF2B5EF4-FFF2-40B4-BE49-F238E27FC236}">
                <a16:creationId xmlns:a16="http://schemas.microsoft.com/office/drawing/2014/main" id="{2014F1B5-4040-4453-8DAA-C0916F3554CD}"/>
              </a:ext>
            </a:extLst>
          </p:cNvPr>
          <p:cNvSpPr>
            <a:spLocks noGrp="1"/>
          </p:cNvSpPr>
          <p:nvPr>
            <p:ph type="body" sz="quarter" idx="20" hasCustomPrompt="1"/>
          </p:nvPr>
        </p:nvSpPr>
        <p:spPr>
          <a:xfrm>
            <a:off x="8432206"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3" name="日期占位符 2">
            <a:extLst>
              <a:ext uri="{FF2B5EF4-FFF2-40B4-BE49-F238E27FC236}">
                <a16:creationId xmlns:a16="http://schemas.microsoft.com/office/drawing/2014/main" id="{C0D3B1BF-0A7D-4A7B-A7BB-E9DCE4B82CEB}"/>
              </a:ext>
            </a:extLst>
          </p:cNvPr>
          <p:cNvSpPr>
            <a:spLocks noGrp="1"/>
          </p:cNvSpPr>
          <p:nvPr>
            <p:ph type="dt" sz="half" idx="21"/>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8BAFC0CC-A476-489C-8781-CBDD0353B7F8}"/>
              </a:ext>
            </a:extLst>
          </p:cNvPr>
          <p:cNvSpPr>
            <a:spLocks noGrp="1"/>
          </p:cNvSpPr>
          <p:nvPr>
            <p:ph type="sldNum" sz="quarter" idx="23"/>
          </p:nvPr>
        </p:nvSpPr>
        <p:spPr/>
        <p:txBody>
          <a:bodyPr/>
          <a:lstStyle/>
          <a:p>
            <a:fld id="{C79ECAFE-A460-4E13-ABCB-32CAE6136244}" type="slidenum">
              <a:rPr lang="zh-CN" altLang="en-US" smtClean="0"/>
              <a:pPr/>
              <a:t>‹#›</a:t>
            </a:fld>
            <a:endParaRPr lang="zh-CN" altLang="en-US" dirty="0"/>
          </a:p>
        </p:txBody>
      </p:sp>
      <p:grpSp>
        <p:nvGrpSpPr>
          <p:cNvPr id="35" name="组合 34">
            <a:extLst>
              <a:ext uri="{FF2B5EF4-FFF2-40B4-BE49-F238E27FC236}">
                <a16:creationId xmlns:a16="http://schemas.microsoft.com/office/drawing/2014/main" id="{5EFFA012-84DF-410F-B2D0-3E6669E2C7C0}"/>
              </a:ext>
            </a:extLst>
          </p:cNvPr>
          <p:cNvGrpSpPr>
            <a:grpSpLocks/>
          </p:cNvGrpSpPr>
          <p:nvPr userDrawn="1"/>
        </p:nvGrpSpPr>
        <p:grpSpPr>
          <a:xfrm>
            <a:off x="660400" y="344681"/>
            <a:ext cx="384771" cy="384771"/>
            <a:chOff x="669869" y="597306"/>
            <a:chExt cx="409972" cy="409973"/>
          </a:xfrm>
        </p:grpSpPr>
        <p:sp>
          <p:nvSpPr>
            <p:cNvPr id="36" name="íṥļîḓê">
              <a:extLst>
                <a:ext uri="{FF2B5EF4-FFF2-40B4-BE49-F238E27FC236}">
                  <a16:creationId xmlns:a16="http://schemas.microsoft.com/office/drawing/2014/main" id="{E73C0D37-EDAC-4E6C-B948-E6725E0376AE}"/>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7" name="íṥlíḓê">
              <a:extLst>
                <a:ext uri="{FF2B5EF4-FFF2-40B4-BE49-F238E27FC236}">
                  <a16:creationId xmlns:a16="http://schemas.microsoft.com/office/drawing/2014/main" id="{79D920AC-FF25-4E80-9F5E-FD7A3CDFEE89}"/>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8" name="ïśļiḑé">
              <a:extLst>
                <a:ext uri="{FF2B5EF4-FFF2-40B4-BE49-F238E27FC236}">
                  <a16:creationId xmlns:a16="http://schemas.microsoft.com/office/drawing/2014/main" id="{C396806A-E7FB-440E-BB47-06F7EC8FC38F}"/>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27" name="直接连接符 26">
            <a:extLst>
              <a:ext uri="{FF2B5EF4-FFF2-40B4-BE49-F238E27FC236}">
                <a16:creationId xmlns:a16="http://schemas.microsoft.com/office/drawing/2014/main" id="{1AF0D8BD-5C5C-49C0-8D5F-70837455AAFB}"/>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9840A60D-30C5-4A1F-AECB-80519F0F512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2318948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图文-2）">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37C931A3-F02B-4FEF-B6C9-6F2D4457087E}"/>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cxnSp>
        <p:nvCxnSpPr>
          <p:cNvPr id="28" name="直接连接符 27">
            <a:extLst>
              <a:ext uri="{FF2B5EF4-FFF2-40B4-BE49-F238E27FC236}">
                <a16:creationId xmlns:a16="http://schemas.microsoft.com/office/drawing/2014/main" id="{BF51A262-EF82-4309-AD98-5095F6DA986F}"/>
              </a:ext>
            </a:extLst>
          </p:cNvPr>
          <p:cNvCxnSpPr>
            <a:cxnSpLocks/>
          </p:cNvCxnSpPr>
          <p:nvPr userDrawn="1"/>
        </p:nvCxnSpPr>
        <p:spPr>
          <a:xfrm>
            <a:off x="669228" y="3632200"/>
            <a:ext cx="10858500" cy="0"/>
          </a:xfrm>
          <a:prstGeom prst="line">
            <a:avLst/>
          </a:prstGeom>
          <a:ln w="25400" cap="flat">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39314F2A-CF68-49ED-B2FE-7EB0D909A425}"/>
              </a:ext>
            </a:extLst>
          </p:cNvPr>
          <p:cNvSpPr/>
          <p:nvPr userDrawn="1"/>
        </p:nvSpPr>
        <p:spPr>
          <a:xfrm>
            <a:off x="669228" y="1496583"/>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3910F900-2807-4DCD-B5B5-82A5DD0F608E}"/>
              </a:ext>
            </a:extLst>
          </p:cNvPr>
          <p:cNvSpPr/>
          <p:nvPr userDrawn="1"/>
        </p:nvSpPr>
        <p:spPr>
          <a:xfrm>
            <a:off x="9394356" y="3984612"/>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图片占位符 42">
            <a:extLst>
              <a:ext uri="{FF2B5EF4-FFF2-40B4-BE49-F238E27FC236}">
                <a16:creationId xmlns:a16="http://schemas.microsoft.com/office/drawing/2014/main" id="{4D9A6F69-B4BF-497A-A215-06F3933D0E7C}"/>
              </a:ext>
            </a:extLst>
          </p:cNvPr>
          <p:cNvSpPr>
            <a:spLocks noGrp="1"/>
          </p:cNvSpPr>
          <p:nvPr>
            <p:ph type="pic" sz="quarter" idx="12"/>
          </p:nvPr>
        </p:nvSpPr>
        <p:spPr>
          <a:xfrm>
            <a:off x="726750" y="153673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44" name="图片占位符 43">
            <a:extLst>
              <a:ext uri="{FF2B5EF4-FFF2-40B4-BE49-F238E27FC236}">
                <a16:creationId xmlns:a16="http://schemas.microsoft.com/office/drawing/2014/main" id="{A4BFC51A-AB6F-4D9D-BDF3-1B823AA6C651}"/>
              </a:ext>
            </a:extLst>
          </p:cNvPr>
          <p:cNvSpPr>
            <a:spLocks noGrp="1"/>
          </p:cNvSpPr>
          <p:nvPr>
            <p:ph type="pic" sz="quarter" idx="13"/>
          </p:nvPr>
        </p:nvSpPr>
        <p:spPr>
          <a:xfrm>
            <a:off x="9451878" y="403296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5" name="文本占位符 4">
            <a:extLst>
              <a:ext uri="{FF2B5EF4-FFF2-40B4-BE49-F238E27FC236}">
                <a16:creationId xmlns:a16="http://schemas.microsoft.com/office/drawing/2014/main" id="{2D5056C9-4B0E-421F-ADCF-E3C7E8E216AA}"/>
              </a:ext>
            </a:extLst>
          </p:cNvPr>
          <p:cNvSpPr>
            <a:spLocks noGrp="1"/>
          </p:cNvSpPr>
          <p:nvPr>
            <p:ph type="body" sz="quarter" idx="14" hasCustomPrompt="1"/>
          </p:nvPr>
        </p:nvSpPr>
        <p:spPr>
          <a:xfrm>
            <a:off x="3246271" y="1535879"/>
            <a:ext cx="2793341" cy="461962"/>
          </a:xfrm>
          <a:prstGeom prst="rect">
            <a:avLst/>
          </a:prstGeom>
        </p:spPr>
        <p:txBody>
          <a:bodyPr lIns="0">
            <a:normAutofit/>
          </a:bodyPr>
          <a:lstStyle>
            <a:lvl1pPr marL="0" indent="0">
              <a:lnSpc>
                <a:spcPct val="100000"/>
              </a:lnSpc>
              <a:buNone/>
              <a:defRPr sz="2400" b="1">
                <a:solidFill>
                  <a:schemeClr val="accent1"/>
                </a:solidFill>
              </a:defRPr>
            </a:lvl1pPr>
          </a:lstStyle>
          <a:p>
            <a:pPr lvl="0"/>
            <a:r>
              <a:rPr lang="zh-CN" altLang="en-US" dirty="0"/>
              <a:t>请输入你的标题</a:t>
            </a:r>
          </a:p>
        </p:txBody>
      </p:sp>
      <p:sp>
        <p:nvSpPr>
          <p:cNvPr id="45" name="文本占位符 4">
            <a:extLst>
              <a:ext uri="{FF2B5EF4-FFF2-40B4-BE49-F238E27FC236}">
                <a16:creationId xmlns:a16="http://schemas.microsoft.com/office/drawing/2014/main" id="{AAAC5588-F2FF-473C-9D87-293341897B98}"/>
              </a:ext>
            </a:extLst>
          </p:cNvPr>
          <p:cNvSpPr>
            <a:spLocks noGrp="1"/>
          </p:cNvSpPr>
          <p:nvPr>
            <p:ph type="body" sz="quarter" idx="15" hasCustomPrompt="1"/>
          </p:nvPr>
        </p:nvSpPr>
        <p:spPr>
          <a:xfrm>
            <a:off x="6148516" y="4025048"/>
            <a:ext cx="2793341" cy="461962"/>
          </a:xfrm>
          <a:prstGeom prst="rect">
            <a:avLst/>
          </a:prstGeom>
        </p:spPr>
        <p:txBody>
          <a:bodyPr lIns="90000" rIns="0">
            <a:normAutofit/>
          </a:bodyPr>
          <a:lstStyle>
            <a:lvl1pPr marL="0" indent="0" algn="r">
              <a:lnSpc>
                <a:spcPct val="100000"/>
              </a:lnSpc>
              <a:buNone/>
              <a:defRPr sz="2400" b="1">
                <a:solidFill>
                  <a:schemeClr val="accent1"/>
                </a:solidFill>
              </a:defRPr>
            </a:lvl1pPr>
          </a:lstStyle>
          <a:p>
            <a:pPr lvl="0"/>
            <a:r>
              <a:rPr lang="zh-CN" altLang="en-US" dirty="0"/>
              <a:t>请输入你的标题</a:t>
            </a:r>
          </a:p>
        </p:txBody>
      </p:sp>
      <p:sp>
        <p:nvSpPr>
          <p:cNvPr id="46" name="文本占位符 11">
            <a:extLst>
              <a:ext uri="{FF2B5EF4-FFF2-40B4-BE49-F238E27FC236}">
                <a16:creationId xmlns:a16="http://schemas.microsoft.com/office/drawing/2014/main" id="{AB26A110-C91B-497D-9B24-4D7C41B00773}"/>
              </a:ext>
            </a:extLst>
          </p:cNvPr>
          <p:cNvSpPr>
            <a:spLocks noGrp="1"/>
          </p:cNvSpPr>
          <p:nvPr>
            <p:ph type="body" sz="quarter" idx="18" hasCustomPrompt="1"/>
          </p:nvPr>
        </p:nvSpPr>
        <p:spPr>
          <a:xfrm>
            <a:off x="3246271" y="2153813"/>
            <a:ext cx="8272629" cy="646331"/>
          </a:xfrm>
          <a:prstGeom prst="rect">
            <a:avLst/>
          </a:prstGeom>
        </p:spPr>
        <p:txBody>
          <a:bodyPr lIns="0">
            <a:noAutofit/>
          </a:bodyPr>
          <a:lstStyle>
            <a:lvl1pPr marL="0" indent="0" algn="l">
              <a:lnSpc>
                <a:spcPct val="130000"/>
              </a:lnSpc>
              <a:buNone/>
              <a:defRPr sz="1800"/>
            </a:lvl1pPr>
          </a:lstStyle>
          <a:p>
            <a:pPr lvl="0"/>
            <a:r>
              <a:rPr lang="zh-CN" altLang="en-US" dirty="0"/>
              <a:t>请输入你的内容</a:t>
            </a:r>
          </a:p>
        </p:txBody>
      </p:sp>
      <p:sp>
        <p:nvSpPr>
          <p:cNvPr id="47" name="文本占位符 11">
            <a:extLst>
              <a:ext uri="{FF2B5EF4-FFF2-40B4-BE49-F238E27FC236}">
                <a16:creationId xmlns:a16="http://schemas.microsoft.com/office/drawing/2014/main" id="{D7D35C3C-4CAC-4330-9805-A8DD184FFDE2}"/>
              </a:ext>
            </a:extLst>
          </p:cNvPr>
          <p:cNvSpPr>
            <a:spLocks noGrp="1"/>
          </p:cNvSpPr>
          <p:nvPr>
            <p:ph type="body" sz="quarter" idx="19" hasCustomPrompt="1"/>
          </p:nvPr>
        </p:nvSpPr>
        <p:spPr>
          <a:xfrm>
            <a:off x="669228" y="4619089"/>
            <a:ext cx="8272629" cy="646331"/>
          </a:xfrm>
          <a:prstGeom prst="rect">
            <a:avLst/>
          </a:prstGeom>
        </p:spPr>
        <p:txBody>
          <a:bodyPr lIns="90000" rIns="0">
            <a:noAutofit/>
          </a:bodyPr>
          <a:lstStyle>
            <a:lvl1pPr marL="0" indent="0" algn="r">
              <a:lnSpc>
                <a:spcPct val="130000"/>
              </a:lnSpc>
              <a:buNone/>
              <a:defRPr sz="1800"/>
            </a:lvl1pPr>
          </a:lstStyle>
          <a:p>
            <a:pPr lvl="0"/>
            <a:r>
              <a:rPr lang="zh-CN" altLang="en-US" dirty="0"/>
              <a:t>请输入你的内容</a:t>
            </a:r>
          </a:p>
        </p:txBody>
      </p:sp>
      <p:sp>
        <p:nvSpPr>
          <p:cNvPr id="3" name="日期占位符 2">
            <a:extLst>
              <a:ext uri="{FF2B5EF4-FFF2-40B4-BE49-F238E27FC236}">
                <a16:creationId xmlns:a16="http://schemas.microsoft.com/office/drawing/2014/main" id="{ABC6B45C-941A-49AC-90B5-0D96B66518D9}"/>
              </a:ext>
            </a:extLst>
          </p:cNvPr>
          <p:cNvSpPr>
            <a:spLocks noGrp="1"/>
          </p:cNvSpPr>
          <p:nvPr>
            <p:ph type="dt" sz="half" idx="2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a:extLst>
              <a:ext uri="{FF2B5EF4-FFF2-40B4-BE49-F238E27FC236}">
                <a16:creationId xmlns:a16="http://schemas.microsoft.com/office/drawing/2014/main" id="{1B290F5A-D196-486B-8B44-1CBEEEB17348}"/>
              </a:ext>
            </a:extLst>
          </p:cNvPr>
          <p:cNvSpPr>
            <a:spLocks noGrp="1"/>
          </p:cNvSpPr>
          <p:nvPr>
            <p:ph type="sldNum" sz="quarter" idx="22"/>
          </p:nvPr>
        </p:nvSpPr>
        <p:spPr/>
        <p:txBody>
          <a:bodyPr/>
          <a:lstStyle/>
          <a:p>
            <a:fld id="{C79ECAFE-A460-4E13-ABCB-32CAE6136244}" type="slidenum">
              <a:rPr lang="zh-CN" altLang="en-US" smtClean="0"/>
              <a:pPr/>
              <a:t>‹#›</a:t>
            </a:fld>
            <a:endParaRPr lang="zh-CN" altLang="en-US" dirty="0"/>
          </a:p>
        </p:txBody>
      </p:sp>
      <p:grpSp>
        <p:nvGrpSpPr>
          <p:cNvPr id="32" name="组合 31">
            <a:extLst>
              <a:ext uri="{FF2B5EF4-FFF2-40B4-BE49-F238E27FC236}">
                <a16:creationId xmlns:a16="http://schemas.microsoft.com/office/drawing/2014/main" id="{787FD327-8DAB-4849-B23B-4503BB310E89}"/>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82477A65-0AA8-4438-AE9B-67C58081D3B2}"/>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E8493DE7-20AC-4E02-9138-ED6DFC7987F2}"/>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6" name="ïśļiḑé">
              <a:extLst>
                <a:ext uri="{FF2B5EF4-FFF2-40B4-BE49-F238E27FC236}">
                  <a16:creationId xmlns:a16="http://schemas.microsoft.com/office/drawing/2014/main" id="{9FDCD366-6E90-4CAE-9B4E-923FD06A8213}"/>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21" name="直接连接符 20">
            <a:extLst>
              <a:ext uri="{FF2B5EF4-FFF2-40B4-BE49-F238E27FC236}">
                <a16:creationId xmlns:a16="http://schemas.microsoft.com/office/drawing/2014/main" id="{9A7C9315-46B6-4C80-9DC5-D716FD2C6909}"/>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834D1D11-22C8-4B8A-845A-DA19D169CC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10629756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图文-3）">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14" name="图片占位符 13">
            <a:extLst>
              <a:ext uri="{FF2B5EF4-FFF2-40B4-BE49-F238E27FC236}">
                <a16:creationId xmlns:a16="http://schemas.microsoft.com/office/drawing/2014/main" id="{6EF8AE4B-FF18-4208-8A45-195327FF613F}"/>
              </a:ext>
            </a:extLst>
          </p:cNvPr>
          <p:cNvSpPr>
            <a:spLocks noGrp="1"/>
          </p:cNvSpPr>
          <p:nvPr>
            <p:ph type="pic" sz="quarter" idx="12"/>
          </p:nvPr>
        </p:nvSpPr>
        <p:spPr>
          <a:xfrm>
            <a:off x="660402" y="2447962"/>
            <a:ext cx="4420885" cy="3686138"/>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5162118" y="2447964"/>
            <a:ext cx="3154730" cy="1802652"/>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BDC6C58C-0B92-44BF-8A19-419B923FBF61}"/>
              </a:ext>
            </a:extLst>
          </p:cNvPr>
          <p:cNvSpPr/>
          <p:nvPr userDrawn="1"/>
        </p:nvSpPr>
        <p:spPr>
          <a:xfrm>
            <a:off x="8397680" y="2447964"/>
            <a:ext cx="3154731" cy="1802652"/>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D5E64B7C-7CCC-42D1-8560-4E5DEFC5395B}"/>
              </a:ext>
            </a:extLst>
          </p:cNvPr>
          <p:cNvSpPr/>
          <p:nvPr userDrawn="1"/>
        </p:nvSpPr>
        <p:spPr>
          <a:xfrm>
            <a:off x="5162118" y="4331447"/>
            <a:ext cx="3154730" cy="1802654"/>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任意多边形: 形状 27">
            <a:extLst>
              <a:ext uri="{FF2B5EF4-FFF2-40B4-BE49-F238E27FC236}">
                <a16:creationId xmlns:a16="http://schemas.microsoft.com/office/drawing/2014/main" id="{51025493-6207-41EE-AD4A-9D975CA114F7}"/>
              </a:ext>
            </a:extLst>
          </p:cNvPr>
          <p:cNvSpPr/>
          <p:nvPr userDrawn="1"/>
        </p:nvSpPr>
        <p:spPr>
          <a:xfrm>
            <a:off x="8397680" y="4331447"/>
            <a:ext cx="3154731" cy="1802654"/>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5398522" y="2612248"/>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5277103"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46" name="文本占位符 8">
            <a:extLst>
              <a:ext uri="{FF2B5EF4-FFF2-40B4-BE49-F238E27FC236}">
                <a16:creationId xmlns:a16="http://schemas.microsoft.com/office/drawing/2014/main" id="{2277037F-2FF9-4C73-8DCD-610E383860BE}"/>
              </a:ext>
            </a:extLst>
          </p:cNvPr>
          <p:cNvSpPr>
            <a:spLocks noGrp="1"/>
          </p:cNvSpPr>
          <p:nvPr>
            <p:ph type="body" sz="quarter" idx="15" hasCustomPrompt="1"/>
          </p:nvPr>
        </p:nvSpPr>
        <p:spPr>
          <a:xfrm>
            <a:off x="8634084" y="2612248"/>
            <a:ext cx="2681922" cy="461665"/>
          </a:xfrm>
          <a:prstGeom prst="rect">
            <a:avLst/>
          </a:prstGeom>
        </p:spPr>
        <p:txBody>
          <a:bodyPr wrap="square">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47" name="文本占位符 11">
            <a:extLst>
              <a:ext uri="{FF2B5EF4-FFF2-40B4-BE49-F238E27FC236}">
                <a16:creationId xmlns:a16="http://schemas.microsoft.com/office/drawing/2014/main" id="{E03DA55B-A83C-4517-8B43-D4C7657AF71C}"/>
              </a:ext>
            </a:extLst>
          </p:cNvPr>
          <p:cNvSpPr>
            <a:spLocks noGrp="1"/>
          </p:cNvSpPr>
          <p:nvPr>
            <p:ph type="body" sz="quarter" idx="16" hasCustomPrompt="1"/>
          </p:nvPr>
        </p:nvSpPr>
        <p:spPr>
          <a:xfrm>
            <a:off x="8512665"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48" name="文本占位符 8">
            <a:extLst>
              <a:ext uri="{FF2B5EF4-FFF2-40B4-BE49-F238E27FC236}">
                <a16:creationId xmlns:a16="http://schemas.microsoft.com/office/drawing/2014/main" id="{BEF2E614-A885-4C84-AAD2-B1ED9723F040}"/>
              </a:ext>
            </a:extLst>
          </p:cNvPr>
          <p:cNvSpPr>
            <a:spLocks noGrp="1"/>
          </p:cNvSpPr>
          <p:nvPr>
            <p:ph type="body" sz="quarter" idx="17" hasCustomPrompt="1"/>
          </p:nvPr>
        </p:nvSpPr>
        <p:spPr>
          <a:xfrm>
            <a:off x="8634084"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49" name="文本占位符 11">
            <a:extLst>
              <a:ext uri="{FF2B5EF4-FFF2-40B4-BE49-F238E27FC236}">
                <a16:creationId xmlns:a16="http://schemas.microsoft.com/office/drawing/2014/main" id="{8C9A4F02-5C16-448E-B39C-4D2DD7AFC18C}"/>
              </a:ext>
            </a:extLst>
          </p:cNvPr>
          <p:cNvSpPr>
            <a:spLocks noGrp="1"/>
          </p:cNvSpPr>
          <p:nvPr>
            <p:ph type="body" sz="quarter" idx="18" hasCustomPrompt="1"/>
          </p:nvPr>
        </p:nvSpPr>
        <p:spPr>
          <a:xfrm>
            <a:off x="8512665"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50" name="文本占位符 8">
            <a:extLst>
              <a:ext uri="{FF2B5EF4-FFF2-40B4-BE49-F238E27FC236}">
                <a16:creationId xmlns:a16="http://schemas.microsoft.com/office/drawing/2014/main" id="{7AFD95D9-4259-43E1-A03C-132FA41A3CDA}"/>
              </a:ext>
            </a:extLst>
          </p:cNvPr>
          <p:cNvSpPr>
            <a:spLocks noGrp="1"/>
          </p:cNvSpPr>
          <p:nvPr>
            <p:ph type="body" sz="quarter" idx="19" hasCustomPrompt="1"/>
          </p:nvPr>
        </p:nvSpPr>
        <p:spPr>
          <a:xfrm>
            <a:off x="5398522"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51" name="文本占位符 11">
            <a:extLst>
              <a:ext uri="{FF2B5EF4-FFF2-40B4-BE49-F238E27FC236}">
                <a16:creationId xmlns:a16="http://schemas.microsoft.com/office/drawing/2014/main" id="{59D80548-5474-40C1-82DE-200319D7B0A5}"/>
              </a:ext>
            </a:extLst>
          </p:cNvPr>
          <p:cNvSpPr>
            <a:spLocks noGrp="1"/>
          </p:cNvSpPr>
          <p:nvPr>
            <p:ph type="body" sz="quarter" idx="20" hasCustomPrompt="1"/>
          </p:nvPr>
        </p:nvSpPr>
        <p:spPr>
          <a:xfrm>
            <a:off x="5277103"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52" name="文本占位符 11">
            <a:extLst>
              <a:ext uri="{FF2B5EF4-FFF2-40B4-BE49-F238E27FC236}">
                <a16:creationId xmlns:a16="http://schemas.microsoft.com/office/drawing/2014/main" id="{F2F5978A-06D9-4540-91E1-CA035F1D5E2D}"/>
              </a:ext>
            </a:extLst>
          </p:cNvPr>
          <p:cNvSpPr>
            <a:spLocks noGrp="1"/>
          </p:cNvSpPr>
          <p:nvPr>
            <p:ph type="body" sz="quarter" idx="21" hasCustomPrompt="1"/>
          </p:nvPr>
        </p:nvSpPr>
        <p:spPr>
          <a:xfrm>
            <a:off x="660400" y="1337587"/>
            <a:ext cx="10858500" cy="735563"/>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cxnSp>
        <p:nvCxnSpPr>
          <p:cNvPr id="26" name="直接连接符 25">
            <a:extLst>
              <a:ext uri="{FF2B5EF4-FFF2-40B4-BE49-F238E27FC236}">
                <a16:creationId xmlns:a16="http://schemas.microsoft.com/office/drawing/2014/main" id="{EB1F1701-006D-4D50-BCD6-1E3E503C77AF}"/>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7" name="图片 26">
            <a:extLst>
              <a:ext uri="{FF2B5EF4-FFF2-40B4-BE49-F238E27FC236}">
                <a16:creationId xmlns:a16="http://schemas.microsoft.com/office/drawing/2014/main" id="{39A419CA-1946-4513-9CE4-3789D89EBBB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696697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图文-4）">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14" name="图片占位符 13">
            <a:extLst>
              <a:ext uri="{FF2B5EF4-FFF2-40B4-BE49-F238E27FC236}">
                <a16:creationId xmlns:a16="http://schemas.microsoft.com/office/drawing/2014/main" id="{6EF8AE4B-FF18-4208-8A45-195327FF613F}"/>
              </a:ext>
            </a:extLst>
          </p:cNvPr>
          <p:cNvSpPr>
            <a:spLocks noGrp="1"/>
          </p:cNvSpPr>
          <p:nvPr>
            <p:ph type="pic" sz="quarter" idx="12"/>
          </p:nvPr>
        </p:nvSpPr>
        <p:spPr>
          <a:xfrm>
            <a:off x="660402" y="1585023"/>
            <a:ext cx="5984238" cy="4554593"/>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dirty="0"/>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sp>
        <p:nvSpPr>
          <p:cNvPr id="2" name="矩形 1">
            <a:extLst>
              <a:ext uri="{FF2B5EF4-FFF2-40B4-BE49-F238E27FC236}">
                <a16:creationId xmlns:a16="http://schemas.microsoft.com/office/drawing/2014/main" id="{292A3A43-2DA5-421A-B020-E77A80A42307}"/>
              </a:ext>
            </a:extLst>
          </p:cNvPr>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a:extLst>
              <a:ext uri="{FF2B5EF4-FFF2-40B4-BE49-F238E27FC236}">
                <a16:creationId xmlns:a16="http://schemas.microsoft.com/office/drawing/2014/main" id="{01D43A75-79AC-4072-88DF-C15548DFB0AC}"/>
              </a:ext>
            </a:extLst>
          </p:cNvPr>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sp>
        <p:nvSpPr>
          <p:cNvPr id="36" name="文本占位符 11">
            <a:extLst>
              <a:ext uri="{FF2B5EF4-FFF2-40B4-BE49-F238E27FC236}">
                <a16:creationId xmlns:a16="http://schemas.microsoft.com/office/drawing/2014/main" id="{90797FE4-3718-4BED-A6A4-5D3E09EF78DC}"/>
              </a:ext>
            </a:extLst>
          </p:cNvPr>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cxnSp>
        <p:nvCxnSpPr>
          <p:cNvPr id="21" name="直接连接符 20">
            <a:extLst>
              <a:ext uri="{FF2B5EF4-FFF2-40B4-BE49-F238E27FC236}">
                <a16:creationId xmlns:a16="http://schemas.microsoft.com/office/drawing/2014/main" id="{EC3B5A21-FE43-4535-9930-76B750A9821F}"/>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5FE6D952-D608-4DC8-A3BC-61DCFC5CEC7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5557481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图文-5）">
    <p:spTree>
      <p:nvGrpSpPr>
        <p:cNvPr id="1" name=""/>
        <p:cNvGrpSpPr/>
        <p:nvPr/>
      </p:nvGrpSpPr>
      <p:grpSpPr>
        <a:xfrm>
          <a:off x="0" y="0"/>
          <a:ext cx="0" cy="0"/>
          <a:chOff x="0" y="0"/>
          <a:chExt cx="0" cy="0"/>
        </a:xfrm>
      </p:grpSpPr>
      <p:sp>
        <p:nvSpPr>
          <p:cNvPr id="63" name="图片占位符 62">
            <a:extLst>
              <a:ext uri="{FF2B5EF4-FFF2-40B4-BE49-F238E27FC236}">
                <a16:creationId xmlns:a16="http://schemas.microsoft.com/office/drawing/2014/main" id="{2F0B5F99-4C78-4437-8C2E-B75EAE365744}"/>
              </a:ext>
            </a:extLst>
          </p:cNvPr>
          <p:cNvSpPr>
            <a:spLocks noGrp="1"/>
          </p:cNvSpPr>
          <p:nvPr>
            <p:ph type="pic" sz="quarter" idx="27"/>
          </p:nvPr>
        </p:nvSpPr>
        <p:spPr>
          <a:xfrm>
            <a:off x="660404"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4" name="图片占位符 63">
            <a:extLst>
              <a:ext uri="{FF2B5EF4-FFF2-40B4-BE49-F238E27FC236}">
                <a16:creationId xmlns:a16="http://schemas.microsoft.com/office/drawing/2014/main" id="{1FF65A25-49DF-4BB5-B3BC-D4930A373098}"/>
              </a:ext>
            </a:extLst>
          </p:cNvPr>
          <p:cNvSpPr>
            <a:spLocks noGrp="1"/>
          </p:cNvSpPr>
          <p:nvPr>
            <p:ph type="pic" sz="quarter" idx="28"/>
          </p:nvPr>
        </p:nvSpPr>
        <p:spPr>
          <a:xfrm>
            <a:off x="3696741"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5" name="图片占位符 64">
            <a:extLst>
              <a:ext uri="{FF2B5EF4-FFF2-40B4-BE49-F238E27FC236}">
                <a16:creationId xmlns:a16="http://schemas.microsoft.com/office/drawing/2014/main" id="{E3FD3AEC-43EE-4C80-956B-57F9D812C946}"/>
              </a:ext>
            </a:extLst>
          </p:cNvPr>
          <p:cNvSpPr>
            <a:spLocks noGrp="1"/>
          </p:cNvSpPr>
          <p:nvPr>
            <p:ph type="pic" sz="quarter" idx="29"/>
          </p:nvPr>
        </p:nvSpPr>
        <p:spPr>
          <a:xfrm>
            <a:off x="660404" y="3895974"/>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6" name="图片占位符 65">
            <a:extLst>
              <a:ext uri="{FF2B5EF4-FFF2-40B4-BE49-F238E27FC236}">
                <a16:creationId xmlns:a16="http://schemas.microsoft.com/office/drawing/2014/main" id="{E182FFE1-10F9-4B1C-BE85-18E757959D98}"/>
              </a:ext>
            </a:extLst>
          </p:cNvPr>
          <p:cNvSpPr>
            <a:spLocks noGrp="1"/>
          </p:cNvSpPr>
          <p:nvPr>
            <p:ph type="pic" sz="quarter" idx="30"/>
          </p:nvPr>
        </p:nvSpPr>
        <p:spPr>
          <a:xfrm>
            <a:off x="3696741" y="3895974"/>
            <a:ext cx="2947899"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sp>
        <p:nvSpPr>
          <p:cNvPr id="2" name="矩形 1">
            <a:extLst>
              <a:ext uri="{FF2B5EF4-FFF2-40B4-BE49-F238E27FC236}">
                <a16:creationId xmlns:a16="http://schemas.microsoft.com/office/drawing/2014/main" id="{292A3A43-2DA5-421A-B020-E77A80A42307}"/>
              </a:ext>
            </a:extLst>
          </p:cNvPr>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a:extLst>
              <a:ext uri="{FF2B5EF4-FFF2-40B4-BE49-F238E27FC236}">
                <a16:creationId xmlns:a16="http://schemas.microsoft.com/office/drawing/2014/main" id="{01D43A75-79AC-4072-88DF-C15548DFB0AC}"/>
              </a:ext>
            </a:extLst>
          </p:cNvPr>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sp>
        <p:nvSpPr>
          <p:cNvPr id="36" name="文本占位符 11">
            <a:extLst>
              <a:ext uri="{FF2B5EF4-FFF2-40B4-BE49-F238E27FC236}">
                <a16:creationId xmlns:a16="http://schemas.microsoft.com/office/drawing/2014/main" id="{90797FE4-3718-4BED-A6A4-5D3E09EF78DC}"/>
              </a:ext>
            </a:extLst>
          </p:cNvPr>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cxnSp>
        <p:nvCxnSpPr>
          <p:cNvPr id="22" name="直接连接符 21">
            <a:extLst>
              <a:ext uri="{FF2B5EF4-FFF2-40B4-BE49-F238E27FC236}">
                <a16:creationId xmlns:a16="http://schemas.microsoft.com/office/drawing/2014/main" id="{7E057135-E831-4A5F-958C-36A48602572D}"/>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DEFE0DEA-39C1-4731-B0B5-E78F50F66EF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41707278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6549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8" name="图片 17" descr="图片包含 树, 户外, 建筑物, 道路&#10;&#10;自动生成的说明">
            <a:extLst>
              <a:ext uri="{FF2B5EF4-FFF2-40B4-BE49-F238E27FC236}">
                <a16:creationId xmlns:a16="http://schemas.microsoft.com/office/drawing/2014/main" id="{0EB9AD25-3DBA-4031-8D18-BA45806A2EF2}"/>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5125" b="7878"/>
          <a:stretch/>
        </p:blipFill>
        <p:spPr>
          <a:xfrm>
            <a:off x="4282440" y="0"/>
            <a:ext cx="7909560" cy="6858000"/>
          </a:xfrm>
          <a:prstGeom prst="rect">
            <a:avLst/>
          </a:prstGeom>
        </p:spPr>
      </p:pic>
      <p:sp>
        <p:nvSpPr>
          <p:cNvPr id="19" name="矩形 18">
            <a:extLst>
              <a:ext uri="{FF2B5EF4-FFF2-40B4-BE49-F238E27FC236}">
                <a16:creationId xmlns:a16="http://schemas.microsoft.com/office/drawing/2014/main" id="{CEAD4A44-059C-41F2-A222-A7091C0C918A}"/>
              </a:ext>
            </a:extLst>
          </p:cNvPr>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a:extLst>
              <a:ext uri="{FF2B5EF4-FFF2-40B4-BE49-F238E27FC236}">
                <a16:creationId xmlns:a16="http://schemas.microsoft.com/office/drawing/2014/main" id="{8E35E8B6-A4C4-4676-9850-0F8FEA9795EE}"/>
              </a:ext>
            </a:extLst>
          </p:cNvPr>
          <p:cNvSpPr/>
          <p:nvPr userDrawn="1"/>
        </p:nvSpPr>
        <p:spPr>
          <a:xfrm>
            <a:off x="0" y="0"/>
            <a:ext cx="12192000" cy="6858000"/>
          </a:xfrm>
          <a:prstGeom prst="rect">
            <a:avLst/>
          </a:prstGeom>
          <a:blipFill dpi="0" rotWithShape="1">
            <a:blip r:embed="rId3">
              <a:alphaModFix amt="5000"/>
            </a:blip>
            <a:srcRect/>
            <a:tile tx="0" ty="0" sx="100000" sy="100000" flip="none" algn="tl"/>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树, 户外, 建筑物, 道路&#10;&#10;自动生成的说明">
            <a:extLst>
              <a:ext uri="{FF2B5EF4-FFF2-40B4-BE49-F238E27FC236}">
                <a16:creationId xmlns:a16="http://schemas.microsoft.com/office/drawing/2014/main" id="{0D7D46CB-CEAD-4FE4-A998-6F37DF505D59}"/>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7353" t="7878" r="35125" b="7878"/>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sp>
        <p:nvSpPr>
          <p:cNvPr id="52" name="任意多边形: 形状 51">
            <a:extLst>
              <a:ext uri="{FF2B5EF4-FFF2-40B4-BE49-F238E27FC236}">
                <a16:creationId xmlns:a16="http://schemas.microsoft.com/office/drawing/2014/main" id="{A58FA06B-AB25-4978-AAE5-CC0F97442BB5}"/>
              </a:ext>
            </a:extLst>
          </p:cNvPr>
          <p:cNvSpPr/>
          <p:nvPr userDrawn="1"/>
        </p:nvSpPr>
        <p:spPr>
          <a:xfrm rot="1759603">
            <a:off x="5759550" y="3287609"/>
            <a:ext cx="326672" cy="3900322"/>
          </a:xfrm>
          <a:custGeom>
            <a:avLst/>
            <a:gdLst>
              <a:gd name="connsiteX0" fmla="*/ 0 w 326672"/>
              <a:gd name="connsiteY0" fmla="*/ 0 h 3900322"/>
              <a:gd name="connsiteX1" fmla="*/ 326672 w 326672"/>
              <a:gd name="connsiteY1" fmla="*/ 0 h 3900322"/>
              <a:gd name="connsiteX2" fmla="*/ 326672 w 326672"/>
              <a:gd name="connsiteY2" fmla="*/ 3716802 h 3900322"/>
              <a:gd name="connsiteX3" fmla="*/ 0 w 326672"/>
              <a:gd name="connsiteY3" fmla="*/ 3900322 h 3900322"/>
            </a:gdLst>
            <a:ahLst/>
            <a:cxnLst>
              <a:cxn ang="0">
                <a:pos x="connsiteX0" y="connsiteY0"/>
              </a:cxn>
              <a:cxn ang="0">
                <a:pos x="connsiteX1" y="connsiteY1"/>
              </a:cxn>
              <a:cxn ang="0">
                <a:pos x="connsiteX2" y="connsiteY2"/>
              </a:cxn>
              <a:cxn ang="0">
                <a:pos x="connsiteX3" y="connsiteY3"/>
              </a:cxn>
            </a:cxnLst>
            <a:rect l="l" t="t" r="r" b="b"/>
            <a:pathLst>
              <a:path w="326672" h="3900322">
                <a:moveTo>
                  <a:pt x="0" y="0"/>
                </a:moveTo>
                <a:lnTo>
                  <a:pt x="326672" y="0"/>
                </a:lnTo>
                <a:lnTo>
                  <a:pt x="326672" y="3716802"/>
                </a:lnTo>
                <a:lnTo>
                  <a:pt x="0" y="390032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4" name="任意多边形: 形状 43">
            <a:extLst>
              <a:ext uri="{FF2B5EF4-FFF2-40B4-BE49-F238E27FC236}">
                <a16:creationId xmlns:a16="http://schemas.microsoft.com/office/drawing/2014/main" id="{40B77471-67F6-4E03-ACDA-A3436D638651}"/>
              </a:ext>
            </a:extLst>
          </p:cNvPr>
          <p:cNvSpPr/>
          <p:nvPr userDrawn="1"/>
        </p:nvSpPr>
        <p:spPr>
          <a:xfrm rot="1759603">
            <a:off x="8280302" y="-201925"/>
            <a:ext cx="170609" cy="2499133"/>
          </a:xfrm>
          <a:custGeom>
            <a:avLst/>
            <a:gdLst>
              <a:gd name="connsiteX0" fmla="*/ 0 w 170609"/>
              <a:gd name="connsiteY0" fmla="*/ 95846 h 2499133"/>
              <a:gd name="connsiteX1" fmla="*/ 170609 w 170609"/>
              <a:gd name="connsiteY1" fmla="*/ 0 h 2499133"/>
              <a:gd name="connsiteX2" fmla="*/ 170609 w 170609"/>
              <a:gd name="connsiteY2" fmla="*/ 2499133 h 2499133"/>
              <a:gd name="connsiteX3" fmla="*/ 0 w 170609"/>
              <a:gd name="connsiteY3" fmla="*/ 2499133 h 2499133"/>
            </a:gdLst>
            <a:ahLst/>
            <a:cxnLst>
              <a:cxn ang="0">
                <a:pos x="connsiteX0" y="connsiteY0"/>
              </a:cxn>
              <a:cxn ang="0">
                <a:pos x="connsiteX1" y="connsiteY1"/>
              </a:cxn>
              <a:cxn ang="0">
                <a:pos x="connsiteX2" y="connsiteY2"/>
              </a:cxn>
              <a:cxn ang="0">
                <a:pos x="connsiteX3" y="connsiteY3"/>
              </a:cxn>
            </a:cxnLst>
            <a:rect l="l" t="t" r="r" b="b"/>
            <a:pathLst>
              <a:path w="170609" h="2499133">
                <a:moveTo>
                  <a:pt x="0" y="95846"/>
                </a:moveTo>
                <a:lnTo>
                  <a:pt x="170609" y="0"/>
                </a:lnTo>
                <a:lnTo>
                  <a:pt x="170609" y="2499133"/>
                </a:lnTo>
                <a:lnTo>
                  <a:pt x="0" y="24991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任意多边形: 形状 21">
            <a:extLst>
              <a:ext uri="{FF2B5EF4-FFF2-40B4-BE49-F238E27FC236}">
                <a16:creationId xmlns:a16="http://schemas.microsoft.com/office/drawing/2014/main" id="{DA8EF30A-199F-48F7-8FE7-043A29ABF804}"/>
              </a:ext>
            </a:extLst>
          </p:cNvPr>
          <p:cNvSpPr/>
          <p:nvPr userDrawn="1"/>
        </p:nvSpPr>
        <p:spPr>
          <a:xfrm rot="1759603">
            <a:off x="11257062" y="-144084"/>
            <a:ext cx="326672" cy="3732241"/>
          </a:xfrm>
          <a:custGeom>
            <a:avLst/>
            <a:gdLst>
              <a:gd name="connsiteX0" fmla="*/ 0 w 326672"/>
              <a:gd name="connsiteY0" fmla="*/ 0 h 3732241"/>
              <a:gd name="connsiteX1" fmla="*/ 326672 w 326672"/>
              <a:gd name="connsiteY1" fmla="*/ 581488 h 3732241"/>
              <a:gd name="connsiteX2" fmla="*/ 326672 w 326672"/>
              <a:gd name="connsiteY2" fmla="*/ 3732241 h 3732241"/>
              <a:gd name="connsiteX3" fmla="*/ 0 w 326672"/>
              <a:gd name="connsiteY3" fmla="*/ 3732241 h 3732241"/>
            </a:gdLst>
            <a:ahLst/>
            <a:cxnLst>
              <a:cxn ang="0">
                <a:pos x="connsiteX0" y="connsiteY0"/>
              </a:cxn>
              <a:cxn ang="0">
                <a:pos x="connsiteX1" y="connsiteY1"/>
              </a:cxn>
              <a:cxn ang="0">
                <a:pos x="connsiteX2" y="connsiteY2"/>
              </a:cxn>
              <a:cxn ang="0">
                <a:pos x="connsiteX3" y="connsiteY3"/>
              </a:cxn>
            </a:cxnLst>
            <a:rect l="l" t="t" r="r" b="b"/>
            <a:pathLst>
              <a:path w="326672" h="3732241">
                <a:moveTo>
                  <a:pt x="0" y="0"/>
                </a:moveTo>
                <a:lnTo>
                  <a:pt x="326672" y="581488"/>
                </a:lnTo>
                <a:lnTo>
                  <a:pt x="326672" y="3732241"/>
                </a:lnTo>
                <a:lnTo>
                  <a:pt x="0" y="373224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3" name="任意多边形: 形状 52">
            <a:extLst>
              <a:ext uri="{FF2B5EF4-FFF2-40B4-BE49-F238E27FC236}">
                <a16:creationId xmlns:a16="http://schemas.microsoft.com/office/drawing/2014/main" id="{A390CB7C-9EC5-4346-BC99-8004B57A72E8}"/>
              </a:ext>
            </a:extLst>
          </p:cNvPr>
          <p:cNvSpPr/>
          <p:nvPr userDrawn="1"/>
        </p:nvSpPr>
        <p:spPr>
          <a:xfrm rot="1759603">
            <a:off x="9271255" y="4019758"/>
            <a:ext cx="170609" cy="3077209"/>
          </a:xfrm>
          <a:custGeom>
            <a:avLst/>
            <a:gdLst>
              <a:gd name="connsiteX0" fmla="*/ 0 w 170609"/>
              <a:gd name="connsiteY0" fmla="*/ 0 h 3077209"/>
              <a:gd name="connsiteX1" fmla="*/ 170609 w 170609"/>
              <a:gd name="connsiteY1" fmla="*/ 0 h 3077209"/>
              <a:gd name="connsiteX2" fmla="*/ 170609 w 170609"/>
              <a:gd name="connsiteY2" fmla="*/ 2981364 h 3077209"/>
              <a:gd name="connsiteX3" fmla="*/ 0 w 170609"/>
              <a:gd name="connsiteY3" fmla="*/ 3077209 h 3077209"/>
            </a:gdLst>
            <a:ahLst/>
            <a:cxnLst>
              <a:cxn ang="0">
                <a:pos x="connsiteX0" y="connsiteY0"/>
              </a:cxn>
              <a:cxn ang="0">
                <a:pos x="connsiteX1" y="connsiteY1"/>
              </a:cxn>
              <a:cxn ang="0">
                <a:pos x="connsiteX2" y="connsiteY2"/>
              </a:cxn>
              <a:cxn ang="0">
                <a:pos x="connsiteX3" y="connsiteY3"/>
              </a:cxn>
            </a:cxnLst>
            <a:rect l="l" t="t" r="r" b="b"/>
            <a:pathLst>
              <a:path w="170609" h="3077209">
                <a:moveTo>
                  <a:pt x="0" y="0"/>
                </a:moveTo>
                <a:lnTo>
                  <a:pt x="170609" y="0"/>
                </a:lnTo>
                <a:lnTo>
                  <a:pt x="170609" y="2981364"/>
                </a:lnTo>
                <a:lnTo>
                  <a:pt x="0" y="30772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7" name="文本占位符 25">
            <a:extLst>
              <a:ext uri="{FF2B5EF4-FFF2-40B4-BE49-F238E27FC236}">
                <a16:creationId xmlns:a16="http://schemas.microsoft.com/office/drawing/2014/main" id="{E4ADA582-EA35-453A-8567-F7C56CF344BE}"/>
              </a:ext>
            </a:extLst>
          </p:cNvPr>
          <p:cNvSpPr>
            <a:spLocks noGrp="1"/>
          </p:cNvSpPr>
          <p:nvPr>
            <p:ph type="body" sz="quarter" idx="11"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38" name="文本占位符 25">
            <a:extLst>
              <a:ext uri="{FF2B5EF4-FFF2-40B4-BE49-F238E27FC236}">
                <a16:creationId xmlns:a16="http://schemas.microsoft.com/office/drawing/2014/main" id="{1DECE027-5C01-4F9B-917C-A6FAC8BBFF75}"/>
              </a:ext>
            </a:extLst>
          </p:cNvPr>
          <p:cNvSpPr>
            <a:spLocks noGrp="1"/>
          </p:cNvSpPr>
          <p:nvPr>
            <p:ph type="body" sz="quarter" idx="12"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cxnSp>
        <p:nvCxnSpPr>
          <p:cNvPr id="39" name="直接连接符 38">
            <a:extLst>
              <a:ext uri="{FF2B5EF4-FFF2-40B4-BE49-F238E27FC236}">
                <a16:creationId xmlns:a16="http://schemas.microsoft.com/office/drawing/2014/main" id="{FE0B0618-8689-4072-9BED-AD47A084BD4D}"/>
              </a:ext>
            </a:extLst>
          </p:cNvPr>
          <p:cNvCxnSpPr>
            <a:cxnSpLocks/>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日期占位符 4">
            <a:extLst>
              <a:ext uri="{FF2B5EF4-FFF2-40B4-BE49-F238E27FC236}">
                <a16:creationId xmlns:a16="http://schemas.microsoft.com/office/drawing/2014/main" id="{7E88C0ED-B2E1-4EF9-8FBF-B45A781741DD}"/>
              </a:ext>
            </a:extLst>
          </p:cNvPr>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21" name="图片 20">
            <a:extLst>
              <a:ext uri="{FF2B5EF4-FFF2-40B4-BE49-F238E27FC236}">
                <a16:creationId xmlns:a16="http://schemas.microsoft.com/office/drawing/2014/main" id="{18F73ACC-F285-4C9C-8261-8BD2D4881F5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
        <p:nvSpPr>
          <p:cNvPr id="20" name="文本占位符 28">
            <a:extLst>
              <a:ext uri="{FF2B5EF4-FFF2-40B4-BE49-F238E27FC236}">
                <a16:creationId xmlns:a16="http://schemas.microsoft.com/office/drawing/2014/main" id="{56A0A071-0188-44B7-830C-0385C8C140BE}"/>
              </a:ext>
            </a:extLst>
          </p:cNvPr>
          <p:cNvSpPr>
            <a:spLocks noGrp="1"/>
          </p:cNvSpPr>
          <p:nvPr>
            <p:ph type="body" sz="quarter" idx="17"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p>
        </p:txBody>
      </p:sp>
    </p:spTree>
    <p:extLst>
      <p:ext uri="{BB962C8B-B14F-4D97-AF65-F5344CB8AC3E}">
        <p14:creationId xmlns:p14="http://schemas.microsoft.com/office/powerpoint/2010/main" val="13863374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64450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165521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A58A73B-5BAF-4EEF-A219-51F71EA1D265}"/>
              </a:ext>
            </a:extLst>
          </p:cNvPr>
          <p:cNvPicPr>
            <a:picLocks noChangeAspect="1"/>
          </p:cNvPicPr>
          <p:nvPr userDrawn="1"/>
        </p:nvPicPr>
        <p:blipFill rotWithShape="1">
          <a:blip r:embed="rId2">
            <a:alphaModFix amt="10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18" name="任意多边形: 形状 17">
            <a:extLst>
              <a:ext uri="{FF2B5EF4-FFF2-40B4-BE49-F238E27FC236}">
                <a16:creationId xmlns:a16="http://schemas.microsoft.com/office/drawing/2014/main" id="{41534B6B-2F83-4DA7-9CCD-F8E99B47BDFA}"/>
              </a:ext>
            </a:extLst>
          </p:cNvPr>
          <p:cNvSpPr/>
          <p:nvPr userDrawn="1"/>
        </p:nvSpPr>
        <p:spPr>
          <a:xfrm>
            <a:off x="0" y="0"/>
            <a:ext cx="5953266" cy="6858000"/>
          </a:xfrm>
          <a:custGeom>
            <a:avLst/>
            <a:gdLst>
              <a:gd name="connsiteX0" fmla="*/ 0 w 5953266"/>
              <a:gd name="connsiteY0" fmla="*/ 0 h 6858000"/>
              <a:gd name="connsiteX1" fmla="*/ 4026732 w 5953266"/>
              <a:gd name="connsiteY1" fmla="*/ 0 h 6858000"/>
              <a:gd name="connsiteX2" fmla="*/ 4359910 w 5953266"/>
              <a:gd name="connsiteY2" fmla="*/ 252902 h 6858000"/>
              <a:gd name="connsiteX3" fmla="*/ 5953266 w 5953266"/>
              <a:gd name="connsiteY3" fmla="*/ 3682471 h 6858000"/>
              <a:gd name="connsiteX4" fmla="*/ 4670843 w 5953266"/>
              <a:gd name="connsiteY4" fmla="*/ 6825186 h 6858000"/>
              <a:gd name="connsiteX5" fmla="*/ 4635274 w 5953266"/>
              <a:gd name="connsiteY5" fmla="*/ 6858000 h 6858000"/>
              <a:gd name="connsiteX6" fmla="*/ 0 w 59532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53266" h="6858000">
                <a:moveTo>
                  <a:pt x="0" y="0"/>
                </a:moveTo>
                <a:lnTo>
                  <a:pt x="4026732" y="0"/>
                </a:lnTo>
                <a:lnTo>
                  <a:pt x="4359910" y="252902"/>
                </a:lnTo>
                <a:cubicBezTo>
                  <a:pt x="5333013" y="1068083"/>
                  <a:pt x="5953266" y="2301751"/>
                  <a:pt x="5953266" y="3682471"/>
                </a:cubicBezTo>
                <a:cubicBezTo>
                  <a:pt x="5953266" y="4909778"/>
                  <a:pt x="5463189" y="6020895"/>
                  <a:pt x="4670843" y="6825186"/>
                </a:cubicBezTo>
                <a:lnTo>
                  <a:pt x="4635274" y="6858000"/>
                </a:lnTo>
                <a:lnTo>
                  <a:pt x="0" y="6858000"/>
                </a:lnTo>
                <a:close/>
              </a:path>
            </a:pathLst>
          </a:custGeom>
          <a:solidFill>
            <a:schemeClr val="bg1">
              <a:alpha val="9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22" name="图片 121">
            <a:extLst>
              <a:ext uri="{FF2B5EF4-FFF2-40B4-BE49-F238E27FC236}">
                <a16:creationId xmlns:a16="http://schemas.microsoft.com/office/drawing/2014/main" id="{FFD070C9-8129-44BA-9D0A-3916344E75F5}"/>
              </a:ext>
            </a:extLst>
          </p:cNvPr>
          <p:cNvPicPr>
            <a:picLocks noChangeAspect="1"/>
          </p:cNvPicPr>
          <p:nvPr userDrawn="1"/>
        </p:nvPicPr>
        <p:blipFill>
          <a:blip r:embed="rId3"/>
          <a:srcRect l="35649" t="16934" b="16934"/>
          <a:stretch>
            <a:fillRect/>
          </a:stretch>
        </p:blipFill>
        <p:spPr>
          <a:xfrm>
            <a:off x="2" y="0"/>
            <a:ext cx="6677201" cy="6858000"/>
          </a:xfrm>
          <a:custGeom>
            <a:avLst/>
            <a:gdLst>
              <a:gd name="connsiteX0" fmla="*/ 0 w 6677201"/>
              <a:gd name="connsiteY0" fmla="*/ 0 h 6858000"/>
              <a:gd name="connsiteX1" fmla="*/ 6677201 w 6677201"/>
              <a:gd name="connsiteY1" fmla="*/ 0 h 6858000"/>
              <a:gd name="connsiteX2" fmla="*/ 6677201 w 6677201"/>
              <a:gd name="connsiteY2" fmla="*/ 6858000 h 6858000"/>
              <a:gd name="connsiteX3" fmla="*/ 0 w 66772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77201" h="6858000">
                <a:moveTo>
                  <a:pt x="0" y="0"/>
                </a:moveTo>
                <a:lnTo>
                  <a:pt x="6677201" y="0"/>
                </a:lnTo>
                <a:lnTo>
                  <a:pt x="6677201" y="6858000"/>
                </a:lnTo>
                <a:lnTo>
                  <a:pt x="0" y="6858000"/>
                </a:lnTo>
                <a:close/>
              </a:path>
            </a:pathLst>
          </a:custGeom>
        </p:spPr>
      </p:pic>
      <p:pic>
        <p:nvPicPr>
          <p:cNvPr id="121" name="图片 120">
            <a:extLst>
              <a:ext uri="{FF2B5EF4-FFF2-40B4-BE49-F238E27FC236}">
                <a16:creationId xmlns:a16="http://schemas.microsoft.com/office/drawing/2014/main" id="{9F7B9513-279D-4796-839A-051E30EB66C7}"/>
              </a:ext>
            </a:extLst>
          </p:cNvPr>
          <p:cNvPicPr>
            <a:picLocks/>
          </p:cNvPicPr>
          <p:nvPr userDrawn="1"/>
        </p:nvPicPr>
        <p:blipFill>
          <a:blip r:embed="rId4">
            <a:alphaModFix amt="3000"/>
            <a:extLst>
              <a:ext uri="{28A0092B-C50C-407E-A947-70E740481C1C}">
                <a14:useLocalDpi xmlns:a14="http://schemas.microsoft.com/office/drawing/2010/main" val="0"/>
              </a:ext>
            </a:extLst>
          </a:blip>
          <a:srcRect l="33973" t="9127" b="14811"/>
          <a:stretch>
            <a:fillRect/>
          </a:stretch>
        </p:blipFill>
        <p:spPr>
          <a:xfrm>
            <a:off x="0" y="0"/>
            <a:ext cx="5953266" cy="6858000"/>
          </a:xfrm>
          <a:custGeom>
            <a:avLst/>
            <a:gdLst>
              <a:gd name="connsiteX0" fmla="*/ 0 w 5953266"/>
              <a:gd name="connsiteY0" fmla="*/ 0 h 6858000"/>
              <a:gd name="connsiteX1" fmla="*/ 5953266 w 5953266"/>
              <a:gd name="connsiteY1" fmla="*/ 0 h 6858000"/>
              <a:gd name="connsiteX2" fmla="*/ 5953266 w 5953266"/>
              <a:gd name="connsiteY2" fmla="*/ 6858000 h 6858000"/>
              <a:gd name="connsiteX3" fmla="*/ 0 w 595326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53266" h="6858000">
                <a:moveTo>
                  <a:pt x="0" y="0"/>
                </a:moveTo>
                <a:lnTo>
                  <a:pt x="5953266" y="0"/>
                </a:lnTo>
                <a:lnTo>
                  <a:pt x="5953266" y="6858000"/>
                </a:lnTo>
                <a:lnTo>
                  <a:pt x="0" y="6858000"/>
                </a:lnTo>
                <a:close/>
              </a:path>
            </a:pathLst>
          </a:custGeom>
        </p:spPr>
      </p:pic>
      <p:sp>
        <p:nvSpPr>
          <p:cNvPr id="9" name="矩形 8">
            <a:extLst>
              <a:ext uri="{FF2B5EF4-FFF2-40B4-BE49-F238E27FC236}">
                <a16:creationId xmlns:a16="http://schemas.microsoft.com/office/drawing/2014/main" id="{D6CC4B42-A5B4-4C62-9BA1-9C5B6B141024}"/>
              </a:ext>
            </a:extLst>
          </p:cNvPr>
          <p:cNvSpPr/>
          <p:nvPr userDrawn="1"/>
        </p:nvSpPr>
        <p:spPr>
          <a:xfrm>
            <a:off x="2122934" y="3082752"/>
            <a:ext cx="2964273" cy="1107996"/>
          </a:xfrm>
          <a:prstGeom prst="rect">
            <a:avLst/>
          </a:prstGeom>
        </p:spPr>
        <p:txBody>
          <a:bodyPr wrap="none" lIns="0">
            <a:spAutoFit/>
          </a:bodyPr>
          <a:lstStyle/>
          <a:p>
            <a:pPr lvl="0" algn="ctr">
              <a:defRPr/>
            </a:pPr>
            <a:r>
              <a:rPr lang="en-US" altLang="zh-CN" sz="6600" dirty="0">
                <a:solidFill>
                  <a:schemeClr val="bg1">
                    <a:lumMod val="75000"/>
                  </a:schemeClr>
                </a:solidFill>
              </a:rPr>
              <a:t>content</a:t>
            </a:r>
            <a:endParaRPr lang="zh-CN" altLang="en-US" sz="6600" dirty="0">
              <a:solidFill>
                <a:schemeClr val="bg1">
                  <a:lumMod val="75000"/>
                </a:schemeClr>
              </a:solidFill>
            </a:endParaRPr>
          </a:p>
        </p:txBody>
      </p:sp>
      <p:sp>
        <p:nvSpPr>
          <p:cNvPr id="10" name="矩形 9">
            <a:extLst>
              <a:ext uri="{FF2B5EF4-FFF2-40B4-BE49-F238E27FC236}">
                <a16:creationId xmlns:a16="http://schemas.microsoft.com/office/drawing/2014/main" id="{6CB73FB1-874E-44FE-AEBF-1630589CC87B}"/>
              </a:ext>
            </a:extLst>
          </p:cNvPr>
          <p:cNvSpPr/>
          <p:nvPr userDrawn="1"/>
        </p:nvSpPr>
        <p:spPr>
          <a:xfrm>
            <a:off x="2214374" y="3872827"/>
            <a:ext cx="2325409" cy="2590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1" name="文本框 10">
            <a:extLst>
              <a:ext uri="{FF2B5EF4-FFF2-40B4-BE49-F238E27FC236}">
                <a16:creationId xmlns:a16="http://schemas.microsoft.com/office/drawing/2014/main" id="{2B98426C-0E2A-4424-8DE9-2054F71E7CB5}"/>
              </a:ext>
            </a:extLst>
          </p:cNvPr>
          <p:cNvSpPr txBox="1"/>
          <p:nvPr userDrawn="1"/>
        </p:nvSpPr>
        <p:spPr>
          <a:xfrm>
            <a:off x="2183589" y="2598003"/>
            <a:ext cx="1421481" cy="83099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schemeClr val="accent1"/>
                </a:solidFill>
                <a:effectLst/>
                <a:uLnTx/>
                <a:uFillTx/>
                <a:latin typeface="微软雅黑"/>
                <a:ea typeface="微软雅黑"/>
                <a:cs typeface="+mn-cs"/>
              </a:rPr>
              <a:t>目录</a:t>
            </a:r>
          </a:p>
        </p:txBody>
      </p:sp>
      <p:sp>
        <p:nvSpPr>
          <p:cNvPr id="124" name="日期占位符 123">
            <a:extLst>
              <a:ext uri="{FF2B5EF4-FFF2-40B4-BE49-F238E27FC236}">
                <a16:creationId xmlns:a16="http://schemas.microsoft.com/office/drawing/2014/main" id="{3669AFD3-0609-48D5-8327-8B2807B0E48E}"/>
              </a:ext>
            </a:extLst>
          </p:cNvPr>
          <p:cNvSpPr>
            <a:spLocks noGrp="1"/>
          </p:cNvSpPr>
          <p:nvPr>
            <p:ph type="dt" sz="half" idx="1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a:extLst>
              <a:ext uri="{FF2B5EF4-FFF2-40B4-BE49-F238E27FC236}">
                <a16:creationId xmlns:a16="http://schemas.microsoft.com/office/drawing/2014/main" id="{024FDC91-BF65-4E9E-8CF8-09BA2E1D265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Tree>
    <p:extLst>
      <p:ext uri="{BB962C8B-B14F-4D97-AF65-F5344CB8AC3E}">
        <p14:creationId xmlns:p14="http://schemas.microsoft.com/office/powerpoint/2010/main" val="605842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D3092F40-AC7C-4D0E-A2E7-2213B189A82C}"/>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7004" b="7878"/>
          <a:stretch/>
        </p:blipFill>
        <p:spPr>
          <a:xfrm>
            <a:off x="4511550" y="0"/>
            <a:ext cx="7680450" cy="6858000"/>
          </a:xfrm>
          <a:prstGeom prst="rect">
            <a:avLst/>
          </a:prstGeom>
        </p:spPr>
      </p:pic>
      <p:sp>
        <p:nvSpPr>
          <p:cNvPr id="22" name="矩形 21">
            <a:extLst>
              <a:ext uri="{FF2B5EF4-FFF2-40B4-BE49-F238E27FC236}">
                <a16:creationId xmlns:a16="http://schemas.microsoft.com/office/drawing/2014/main" id="{6777BE20-2E1D-457D-9604-2648969A5E11}"/>
              </a:ext>
            </a:extLst>
          </p:cNvPr>
          <p:cNvSpPr/>
          <p:nvPr userDrawn="1"/>
        </p:nvSpPr>
        <p:spPr>
          <a:xfrm>
            <a:off x="0" y="0"/>
            <a:ext cx="12192000" cy="6858000"/>
          </a:xfrm>
          <a:prstGeom prst="rect">
            <a:avLst/>
          </a:prstGeom>
          <a:gradFill flip="none" rotWithShape="1">
            <a:gsLst>
              <a:gs pos="35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a:extLst>
              <a:ext uri="{FF2B5EF4-FFF2-40B4-BE49-F238E27FC236}">
                <a16:creationId xmlns:a16="http://schemas.microsoft.com/office/drawing/2014/main" id="{1078750D-ECE5-46C3-9C66-1F3D60D58A89}"/>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6898" t="7878" r="36982" b="7878"/>
          <a:stretch/>
        </p:blipFill>
        <p:spPr>
          <a:xfrm>
            <a:off x="5349870" y="0"/>
            <a:ext cx="6842131" cy="6858000"/>
          </a:xfrm>
          <a:custGeom>
            <a:avLst/>
            <a:gdLst>
              <a:gd name="connsiteX0" fmla="*/ 3866540 w 6842131"/>
              <a:gd name="connsiteY0" fmla="*/ 0 h 6858000"/>
              <a:gd name="connsiteX1" fmla="*/ 6842131 w 6842131"/>
              <a:gd name="connsiteY1" fmla="*/ 0 h 6858000"/>
              <a:gd name="connsiteX2" fmla="*/ 6842131 w 6842131"/>
              <a:gd name="connsiteY2" fmla="*/ 2518051 h 6858000"/>
              <a:gd name="connsiteX3" fmla="*/ 4395268 w 6842131"/>
              <a:gd name="connsiteY3" fmla="*/ 6858000 h 6858000"/>
              <a:gd name="connsiteX4" fmla="*/ 0 w 684213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131" h="6858000">
                <a:moveTo>
                  <a:pt x="3866540" y="0"/>
                </a:moveTo>
                <a:lnTo>
                  <a:pt x="6842131" y="0"/>
                </a:lnTo>
                <a:lnTo>
                  <a:pt x="6842131" y="2518051"/>
                </a:lnTo>
                <a:lnTo>
                  <a:pt x="4395268" y="6858000"/>
                </a:lnTo>
                <a:lnTo>
                  <a:pt x="0" y="6858000"/>
                </a:lnTo>
                <a:close/>
              </a:path>
            </a:pathLst>
          </a:custGeom>
        </p:spPr>
      </p:pic>
      <p:grpSp>
        <p:nvGrpSpPr>
          <p:cNvPr id="31" name="组合 30">
            <a:extLst>
              <a:ext uri="{FF2B5EF4-FFF2-40B4-BE49-F238E27FC236}">
                <a16:creationId xmlns:a16="http://schemas.microsoft.com/office/drawing/2014/main" id="{0906B811-D5D7-49F4-8F79-D4E969A7A941}"/>
              </a:ext>
            </a:extLst>
          </p:cNvPr>
          <p:cNvGrpSpPr/>
          <p:nvPr userDrawn="1"/>
        </p:nvGrpSpPr>
        <p:grpSpPr>
          <a:xfrm>
            <a:off x="5852864" y="578865"/>
            <a:ext cx="5910561" cy="8110350"/>
            <a:chOff x="5852864" y="578865"/>
            <a:chExt cx="5910561" cy="8110350"/>
          </a:xfrm>
        </p:grpSpPr>
        <p:sp>
          <p:nvSpPr>
            <p:cNvPr id="32" name="任意多边形: 形状 31">
              <a:extLst>
                <a:ext uri="{FF2B5EF4-FFF2-40B4-BE49-F238E27FC236}">
                  <a16:creationId xmlns:a16="http://schemas.microsoft.com/office/drawing/2014/main" id="{B688AB28-D263-4BF7-820B-C980E72A1BA3}"/>
                </a:ext>
              </a:extLst>
            </p:cNvPr>
            <p:cNvSpPr/>
            <p:nvPr/>
          </p:nvSpPr>
          <p:spPr>
            <a:xfrm rot="1764741">
              <a:off x="6434339" y="578865"/>
              <a:ext cx="5329086" cy="8110349"/>
            </a:xfrm>
            <a:custGeom>
              <a:avLst/>
              <a:gdLst>
                <a:gd name="connsiteX0" fmla="*/ 4907596 w 5329086"/>
                <a:gd name="connsiteY0" fmla="*/ 1735493 h 8110349"/>
                <a:gd name="connsiteX1" fmla="*/ 5329086 w 5329086"/>
                <a:gd name="connsiteY1" fmla="*/ 2483140 h 8110349"/>
                <a:gd name="connsiteX2" fmla="*/ 5329086 w 5329086"/>
                <a:gd name="connsiteY2" fmla="*/ 5106050 h 8110349"/>
                <a:gd name="connsiteX3" fmla="*/ 4907597 w 5329086"/>
                <a:gd name="connsiteY3" fmla="*/ 5343666 h 8110349"/>
                <a:gd name="connsiteX4" fmla="*/ 0 w 5329086"/>
                <a:gd name="connsiteY4" fmla="*/ 237617 h 8110349"/>
                <a:gd name="connsiteX5" fmla="*/ 421490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6" y="1735493"/>
                  </a:moveTo>
                  <a:lnTo>
                    <a:pt x="5329086" y="2483140"/>
                  </a:lnTo>
                  <a:lnTo>
                    <a:pt x="5329086" y="5106050"/>
                  </a:lnTo>
                  <a:lnTo>
                    <a:pt x="4907597" y="5343666"/>
                  </a:lnTo>
                  <a:close/>
                  <a:moveTo>
                    <a:pt x="0" y="237617"/>
                  </a:moveTo>
                  <a:lnTo>
                    <a:pt x="421490" y="0"/>
                  </a:lnTo>
                  <a:lnTo>
                    <a:pt x="421489" y="7872732"/>
                  </a:lnTo>
                  <a:lnTo>
                    <a:pt x="0" y="811034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3" name="任意多边形: 形状 32">
              <a:extLst>
                <a:ext uri="{FF2B5EF4-FFF2-40B4-BE49-F238E27FC236}">
                  <a16:creationId xmlns:a16="http://schemas.microsoft.com/office/drawing/2014/main" id="{9126993E-FDC8-4A23-BBA4-1B3C00F6E080}"/>
                </a:ext>
              </a:extLst>
            </p:cNvPr>
            <p:cNvSpPr/>
            <p:nvPr/>
          </p:nvSpPr>
          <p:spPr>
            <a:xfrm rot="1764741">
              <a:off x="5852864" y="578866"/>
              <a:ext cx="5329086" cy="8110349"/>
            </a:xfrm>
            <a:custGeom>
              <a:avLst/>
              <a:gdLst>
                <a:gd name="connsiteX0" fmla="*/ 4907597 w 5329086"/>
                <a:gd name="connsiteY0" fmla="*/ 551447 h 8110349"/>
                <a:gd name="connsiteX1" fmla="*/ 5329086 w 5329086"/>
                <a:gd name="connsiteY1" fmla="*/ 1299093 h 8110349"/>
                <a:gd name="connsiteX2" fmla="*/ 5329086 w 5329086"/>
                <a:gd name="connsiteY2" fmla="*/ 5106050 h 8110349"/>
                <a:gd name="connsiteX3" fmla="*/ 4907596 w 5329086"/>
                <a:gd name="connsiteY3" fmla="*/ 5343667 h 8110349"/>
                <a:gd name="connsiteX4" fmla="*/ 0 w 5329086"/>
                <a:gd name="connsiteY4" fmla="*/ 237617 h 8110349"/>
                <a:gd name="connsiteX5" fmla="*/ 421489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7" y="551447"/>
                  </a:moveTo>
                  <a:lnTo>
                    <a:pt x="5329086" y="1299093"/>
                  </a:lnTo>
                  <a:lnTo>
                    <a:pt x="5329086" y="5106050"/>
                  </a:lnTo>
                  <a:lnTo>
                    <a:pt x="4907596" y="5343667"/>
                  </a:lnTo>
                  <a:close/>
                  <a:moveTo>
                    <a:pt x="0" y="237617"/>
                  </a:moveTo>
                  <a:lnTo>
                    <a:pt x="421489" y="0"/>
                  </a:lnTo>
                  <a:lnTo>
                    <a:pt x="421489" y="7872732"/>
                  </a:lnTo>
                  <a:lnTo>
                    <a:pt x="0" y="811034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45" name="文本占位符 44">
            <a:extLst>
              <a:ext uri="{FF2B5EF4-FFF2-40B4-BE49-F238E27FC236}">
                <a16:creationId xmlns:a16="http://schemas.microsoft.com/office/drawing/2014/main" id="{4714711F-D7DC-402C-AE77-D75D20EA71A5}"/>
              </a:ext>
            </a:extLst>
          </p:cNvPr>
          <p:cNvSpPr>
            <a:spLocks noGrp="1"/>
          </p:cNvSpPr>
          <p:nvPr>
            <p:ph type="body" sz="quarter" idx="10" hasCustomPrompt="1"/>
          </p:nvPr>
        </p:nvSpPr>
        <p:spPr>
          <a:xfrm>
            <a:off x="-1" y="4189677"/>
            <a:ext cx="5368944" cy="725488"/>
          </a:xfrm>
          <a:prstGeom prst="rect">
            <a:avLst/>
          </a:prstGeom>
        </p:spPr>
        <p:txBody>
          <a:bodyPr lIns="0" rIns="90000">
            <a:noAutofit/>
          </a:bodyPr>
          <a:lstStyle>
            <a:lvl1pPr marL="0" indent="0" algn="ctr">
              <a:lnSpc>
                <a:spcPct val="100000"/>
              </a:lnSpc>
              <a:buNone/>
              <a:defRPr sz="4400" b="1" spc="100" baseline="0">
                <a:solidFill>
                  <a:schemeClr val="accent1"/>
                </a:solidFill>
                <a:latin typeface="+mj-ea"/>
                <a:ea typeface="+mj-ea"/>
              </a:defRPr>
            </a:lvl1pPr>
          </a:lstStyle>
          <a:p>
            <a:pPr lvl="0"/>
            <a:r>
              <a:rPr lang="zh-CN" altLang="en-US" dirty="0"/>
              <a:t>请输入你的节标题</a:t>
            </a:r>
          </a:p>
        </p:txBody>
      </p:sp>
      <p:sp>
        <p:nvSpPr>
          <p:cNvPr id="47" name="文本占位符 46">
            <a:extLst>
              <a:ext uri="{FF2B5EF4-FFF2-40B4-BE49-F238E27FC236}">
                <a16:creationId xmlns:a16="http://schemas.microsoft.com/office/drawing/2014/main" id="{188C1E1D-AF85-4196-804C-D60BCF796C12}"/>
              </a:ext>
            </a:extLst>
          </p:cNvPr>
          <p:cNvSpPr>
            <a:spLocks noGrp="1"/>
          </p:cNvSpPr>
          <p:nvPr>
            <p:ph type="body" sz="quarter" idx="11" hasCustomPrompt="1"/>
          </p:nvPr>
        </p:nvSpPr>
        <p:spPr>
          <a:xfrm>
            <a:off x="-1" y="4857350"/>
            <a:ext cx="5368944" cy="424732"/>
          </a:xfrm>
          <a:prstGeom prst="rect">
            <a:avLst/>
          </a:prstGeom>
        </p:spPr>
        <p:txBody>
          <a:bodyPr lIns="90000" anchor="ctr" anchorCtr="0">
            <a:noAutofit/>
          </a:bodyPr>
          <a:lstStyle>
            <a:lvl1pPr marL="0" indent="0" algn="ctr">
              <a:lnSpc>
                <a:spcPct val="100000"/>
              </a:lnSpc>
              <a:buNone/>
              <a:defRPr sz="1200" spc="500" baseline="0">
                <a:solidFill>
                  <a:schemeClr val="bg1">
                    <a:lumMod val="75000"/>
                  </a:schemeClr>
                </a:solidFill>
                <a:latin typeface="+mn-lt"/>
              </a:defRPr>
            </a:lvl1pPr>
          </a:lstStyle>
          <a:p>
            <a:pPr lvl="0"/>
            <a:r>
              <a:rPr lang="en-US" altLang="zh-CN" dirty="0"/>
              <a:t>Supporting Your Text Here</a:t>
            </a:r>
            <a:endParaRPr lang="zh-CN" altLang="en-US" dirty="0"/>
          </a:p>
        </p:txBody>
      </p:sp>
      <p:sp>
        <p:nvSpPr>
          <p:cNvPr id="4" name="日期占位符 3">
            <a:extLst>
              <a:ext uri="{FF2B5EF4-FFF2-40B4-BE49-F238E27FC236}">
                <a16:creationId xmlns:a16="http://schemas.microsoft.com/office/drawing/2014/main" id="{6BD48D72-8F83-45FF-8227-21308C60CC79}"/>
              </a:ext>
            </a:extLst>
          </p:cNvPr>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a:extLst>
              <a:ext uri="{FF2B5EF4-FFF2-40B4-BE49-F238E27FC236}">
                <a16:creationId xmlns:a16="http://schemas.microsoft.com/office/drawing/2014/main" id="{B94AEAD9-8027-4862-907B-67092AF9D3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Tree>
    <p:extLst>
      <p:ext uri="{BB962C8B-B14F-4D97-AF65-F5344CB8AC3E}">
        <p14:creationId xmlns:p14="http://schemas.microsoft.com/office/powerpoint/2010/main" val="2336220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我介绍-1">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073887D2-D484-4F33-9865-C7CA294904A2}"/>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30" name="图片占位符 29">
            <a:extLst>
              <a:ext uri="{FF2B5EF4-FFF2-40B4-BE49-F238E27FC236}">
                <a16:creationId xmlns:a16="http://schemas.microsoft.com/office/drawing/2014/main" id="{9D86B799-8EB0-4A0D-A272-837EDA1F4D60}"/>
              </a:ext>
            </a:extLst>
          </p:cNvPr>
          <p:cNvSpPr>
            <a:spLocks noGrp="1"/>
          </p:cNvSpPr>
          <p:nvPr>
            <p:ph type="pic" sz="quarter" idx="12"/>
          </p:nvPr>
        </p:nvSpPr>
        <p:spPr>
          <a:xfrm>
            <a:off x="2571074" y="1465802"/>
            <a:ext cx="3524926" cy="4336612"/>
          </a:xfrm>
          <a:custGeom>
            <a:avLst/>
            <a:gdLst>
              <a:gd name="connsiteX0" fmla="*/ 0 w 3524926"/>
              <a:gd name="connsiteY0" fmla="*/ 0 h 4326855"/>
              <a:gd name="connsiteX1" fmla="*/ 3524926 w 3524926"/>
              <a:gd name="connsiteY1" fmla="*/ 0 h 4326855"/>
              <a:gd name="connsiteX2" fmla="*/ 3524926 w 3524926"/>
              <a:gd name="connsiteY2" fmla="*/ 4326855 h 4326855"/>
              <a:gd name="connsiteX3" fmla="*/ 0 w 3524926"/>
              <a:gd name="connsiteY3" fmla="*/ 4326855 h 4326855"/>
            </a:gdLst>
            <a:ahLst/>
            <a:cxnLst>
              <a:cxn ang="0">
                <a:pos x="connsiteX0" y="connsiteY0"/>
              </a:cxn>
              <a:cxn ang="0">
                <a:pos x="connsiteX1" y="connsiteY1"/>
              </a:cxn>
              <a:cxn ang="0">
                <a:pos x="connsiteX2" y="connsiteY2"/>
              </a:cxn>
              <a:cxn ang="0">
                <a:pos x="connsiteX3" y="connsiteY3"/>
              </a:cxn>
            </a:cxnLst>
            <a:rect l="l" t="t" r="r" b="b"/>
            <a:pathLst>
              <a:path w="3524926" h="4326855">
                <a:moveTo>
                  <a:pt x="0" y="0"/>
                </a:moveTo>
                <a:lnTo>
                  <a:pt x="3524926" y="0"/>
                </a:lnTo>
                <a:lnTo>
                  <a:pt x="3524926" y="4326855"/>
                </a:lnTo>
                <a:lnTo>
                  <a:pt x="0" y="4326855"/>
                </a:lnTo>
                <a:close/>
              </a:path>
            </a:pathLst>
          </a:custGeom>
        </p:spPr>
        <p:txBody>
          <a:bodyPr wrap="square">
            <a:noAutofit/>
          </a:bodyPr>
          <a:lstStyle/>
          <a:p>
            <a:endParaRPr lang="zh-CN" altLang="en-US" dirty="0"/>
          </a:p>
        </p:txBody>
      </p:sp>
      <p:cxnSp>
        <p:nvCxnSpPr>
          <p:cNvPr id="21" name="直接连接符 20">
            <a:extLst>
              <a:ext uri="{FF2B5EF4-FFF2-40B4-BE49-F238E27FC236}">
                <a16:creationId xmlns:a16="http://schemas.microsoft.com/office/drawing/2014/main" id="{F3483FF7-1FFC-4CF8-87E8-12056578B199}"/>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B642941B-B9A7-46B1-9137-AD762DCB0BD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grpSp>
        <p:nvGrpSpPr>
          <p:cNvPr id="25" name="组合 24">
            <a:extLst>
              <a:ext uri="{FF2B5EF4-FFF2-40B4-BE49-F238E27FC236}">
                <a16:creationId xmlns:a16="http://schemas.microsoft.com/office/drawing/2014/main" id="{3B43FF02-964B-4A30-8D3D-EB8206E3618C}"/>
              </a:ext>
            </a:extLst>
          </p:cNvPr>
          <p:cNvGrpSpPr/>
          <p:nvPr userDrawn="1"/>
        </p:nvGrpSpPr>
        <p:grpSpPr>
          <a:xfrm>
            <a:off x="660400" y="344681"/>
            <a:ext cx="384771" cy="384771"/>
            <a:chOff x="669869" y="597306"/>
            <a:chExt cx="409972" cy="409973"/>
          </a:xfrm>
        </p:grpSpPr>
        <p:sp>
          <p:nvSpPr>
            <p:cNvPr id="26" name="íṥļîḓê">
              <a:extLst>
                <a:ext uri="{FF2B5EF4-FFF2-40B4-BE49-F238E27FC236}">
                  <a16:creationId xmlns:a16="http://schemas.microsoft.com/office/drawing/2014/main" id="{F101D5D0-242F-4DC9-8019-B6A04C82B8E0}"/>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7" name="íṥlíḓê">
              <a:extLst>
                <a:ext uri="{FF2B5EF4-FFF2-40B4-BE49-F238E27FC236}">
                  <a16:creationId xmlns:a16="http://schemas.microsoft.com/office/drawing/2014/main" id="{752C90E1-3957-495B-8514-C8CDDBFCC376}"/>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8" name="ïśļiḑé">
              <a:extLst>
                <a:ext uri="{FF2B5EF4-FFF2-40B4-BE49-F238E27FC236}">
                  <a16:creationId xmlns:a16="http://schemas.microsoft.com/office/drawing/2014/main" id="{7E0C1DA2-3394-4C71-B717-8CC8B208EDFB}"/>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tIns="4680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文本框 15">
            <a:extLst>
              <a:ext uri="{FF2B5EF4-FFF2-40B4-BE49-F238E27FC236}">
                <a16:creationId xmlns:a16="http://schemas.microsoft.com/office/drawing/2014/main" id="{50144BD4-EAC2-4C1B-93C3-DA04B114C7D2}"/>
              </a:ext>
            </a:extLst>
          </p:cNvPr>
          <p:cNvSpPr txBox="1"/>
          <p:nvPr userDrawn="1"/>
        </p:nvSpPr>
        <p:spPr>
          <a:xfrm rot="16200000">
            <a:off x="-1272970" y="3259723"/>
            <a:ext cx="4113883" cy="338554"/>
          </a:xfrm>
          <a:prstGeom prst="rect">
            <a:avLst/>
          </a:prstGeom>
          <a:noFill/>
        </p:spPr>
        <p:txBody>
          <a:bodyPr wrap="square" rtlCol="0">
            <a:spAutoFit/>
          </a:bodyPr>
          <a:lstStyle/>
          <a:p>
            <a:r>
              <a:rPr lang="en-US" altLang="zh-CN" sz="1600" spc="800" dirty="0">
                <a:solidFill>
                  <a:schemeClr val="bg1">
                    <a:lumMod val="75000"/>
                  </a:schemeClr>
                </a:solidFill>
              </a:rPr>
              <a:t>Southeast University</a:t>
            </a:r>
            <a:endParaRPr lang="zh-CN" altLang="en-US" sz="1600" spc="800" dirty="0">
              <a:solidFill>
                <a:schemeClr val="bg1">
                  <a:lumMod val="75000"/>
                </a:schemeClr>
              </a:solidFill>
            </a:endParaRPr>
          </a:p>
        </p:txBody>
      </p:sp>
      <p:sp>
        <p:nvSpPr>
          <p:cNvPr id="36" name="文本占位符 6">
            <a:extLst>
              <a:ext uri="{FF2B5EF4-FFF2-40B4-BE49-F238E27FC236}">
                <a16:creationId xmlns:a16="http://schemas.microsoft.com/office/drawing/2014/main" id="{9D86D35E-58E0-4782-A8C5-FBBB857791BA}"/>
              </a:ext>
            </a:extLst>
          </p:cNvPr>
          <p:cNvSpPr>
            <a:spLocks noGrp="1"/>
          </p:cNvSpPr>
          <p:nvPr>
            <p:ph type="body" sz="quarter" idx="18" hasCustomPrompt="1"/>
          </p:nvPr>
        </p:nvSpPr>
        <p:spPr>
          <a:xfrm>
            <a:off x="6632171" y="1253531"/>
            <a:ext cx="4886729" cy="1200329"/>
          </a:xfrm>
          <a:prstGeom prst="rect">
            <a:avLst/>
          </a:prstGeom>
          <a:noFill/>
        </p:spPr>
        <p:txBody>
          <a:bodyPr wrap="square" rtlCol="0">
            <a:spAutoFit/>
          </a:bodyPr>
          <a:lstStyle>
            <a:lvl1pPr marL="0" indent="0" algn="r">
              <a:lnSpc>
                <a:spcPct val="100000"/>
              </a:lnSpc>
              <a:buNone/>
              <a:defRPr lang="zh-CN" altLang="en-US" sz="7200" i="1" dirty="0">
                <a:solidFill>
                  <a:schemeClr val="bg1">
                    <a:lumMod val="95000"/>
                  </a:schemeClr>
                </a:solidFill>
              </a:defRPr>
            </a:lvl1pPr>
          </a:lstStyle>
          <a:p>
            <a:pPr marL="0" lvl="0"/>
            <a:r>
              <a:rPr lang="en-US" altLang="zh-CN" dirty="0"/>
              <a:t>Your name</a:t>
            </a:r>
            <a:endParaRPr lang="zh-CN" altLang="en-US" dirty="0"/>
          </a:p>
        </p:txBody>
      </p:sp>
      <p:sp>
        <p:nvSpPr>
          <p:cNvPr id="12" name="文本占位符 11">
            <a:extLst>
              <a:ext uri="{FF2B5EF4-FFF2-40B4-BE49-F238E27FC236}">
                <a16:creationId xmlns:a16="http://schemas.microsoft.com/office/drawing/2014/main" id="{6B6E573A-9E7C-4568-A497-C4E493D4CF36}"/>
              </a:ext>
            </a:extLst>
          </p:cNvPr>
          <p:cNvSpPr>
            <a:spLocks noGrp="1"/>
          </p:cNvSpPr>
          <p:nvPr>
            <p:ph type="body" sz="quarter" idx="22" hasCustomPrompt="1"/>
          </p:nvPr>
        </p:nvSpPr>
        <p:spPr>
          <a:xfrm>
            <a:off x="7398196" y="3937575"/>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40" name="文本占位符 11">
            <a:extLst>
              <a:ext uri="{FF2B5EF4-FFF2-40B4-BE49-F238E27FC236}">
                <a16:creationId xmlns:a16="http://schemas.microsoft.com/office/drawing/2014/main" id="{81E5F55E-3E35-4855-9A6D-086B5328EF1D}"/>
              </a:ext>
            </a:extLst>
          </p:cNvPr>
          <p:cNvSpPr>
            <a:spLocks noGrp="1"/>
          </p:cNvSpPr>
          <p:nvPr>
            <p:ph type="body" sz="quarter" idx="23" hasCustomPrompt="1"/>
          </p:nvPr>
        </p:nvSpPr>
        <p:spPr>
          <a:xfrm>
            <a:off x="7398196" y="4685329"/>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41" name="文本占位符 11">
            <a:extLst>
              <a:ext uri="{FF2B5EF4-FFF2-40B4-BE49-F238E27FC236}">
                <a16:creationId xmlns:a16="http://schemas.microsoft.com/office/drawing/2014/main" id="{843573CA-8751-4554-BB29-42418EFD21FF}"/>
              </a:ext>
            </a:extLst>
          </p:cNvPr>
          <p:cNvSpPr>
            <a:spLocks noGrp="1"/>
          </p:cNvSpPr>
          <p:nvPr>
            <p:ph type="body" sz="quarter" idx="24" hasCustomPrompt="1"/>
          </p:nvPr>
        </p:nvSpPr>
        <p:spPr>
          <a:xfrm>
            <a:off x="7398196" y="5433083"/>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35" name="文本占位符 6">
            <a:extLst>
              <a:ext uri="{FF2B5EF4-FFF2-40B4-BE49-F238E27FC236}">
                <a16:creationId xmlns:a16="http://schemas.microsoft.com/office/drawing/2014/main" id="{493EE918-2C0A-4D86-A226-4DC2266DADC1}"/>
              </a:ext>
            </a:extLst>
          </p:cNvPr>
          <p:cNvSpPr>
            <a:spLocks noGrp="1"/>
          </p:cNvSpPr>
          <p:nvPr>
            <p:ph type="body" sz="quarter" idx="17" hasCustomPrompt="1"/>
          </p:nvPr>
        </p:nvSpPr>
        <p:spPr>
          <a:xfrm>
            <a:off x="6749903" y="2564527"/>
            <a:ext cx="3396528" cy="400110"/>
          </a:xfrm>
          <a:prstGeom prst="rect">
            <a:avLst/>
          </a:prstGeom>
          <a:noFill/>
        </p:spPr>
        <p:txBody>
          <a:bodyPr wrap="square" lIns="0" rtlCol="0">
            <a:spAutoFit/>
          </a:bodyPr>
          <a:lstStyle>
            <a:lvl1pPr marL="0" indent="0">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p>
        </p:txBody>
      </p:sp>
      <p:sp>
        <p:nvSpPr>
          <p:cNvPr id="7" name="文本占位符 6">
            <a:extLst>
              <a:ext uri="{FF2B5EF4-FFF2-40B4-BE49-F238E27FC236}">
                <a16:creationId xmlns:a16="http://schemas.microsoft.com/office/drawing/2014/main" id="{5BE2FE97-1BF9-4672-980E-7517E6DBD6AE}"/>
              </a:ext>
            </a:extLst>
          </p:cNvPr>
          <p:cNvSpPr>
            <a:spLocks noGrp="1"/>
          </p:cNvSpPr>
          <p:nvPr>
            <p:ph type="body" sz="quarter" idx="16" hasCustomPrompt="1"/>
          </p:nvPr>
        </p:nvSpPr>
        <p:spPr>
          <a:xfrm>
            <a:off x="6749903" y="1812873"/>
            <a:ext cx="3088698" cy="769441"/>
          </a:xfrm>
          <a:prstGeom prst="rect">
            <a:avLst/>
          </a:prstGeom>
          <a:noFill/>
        </p:spPr>
        <p:txBody>
          <a:bodyPr wrap="square" lIns="0" rtlCol="0">
            <a:spAutoFit/>
          </a:bodyPr>
          <a:lstStyle>
            <a:lvl1pPr marL="0" indent="0">
              <a:lnSpc>
                <a:spcPct val="100000"/>
              </a:lnSpc>
              <a:buNone/>
              <a:defRPr lang="zh-CN" altLang="en-US" sz="4400" b="1" dirty="0">
                <a:solidFill>
                  <a:schemeClr val="accent1"/>
                </a:solidFill>
              </a:defRPr>
            </a:lvl1pPr>
          </a:lstStyle>
          <a:p>
            <a:pPr marL="0" lvl="0"/>
            <a:r>
              <a:rPr lang="zh-CN" altLang="en-US" dirty="0"/>
              <a:t>你的姓名</a:t>
            </a:r>
          </a:p>
        </p:txBody>
      </p:sp>
      <p:sp>
        <p:nvSpPr>
          <p:cNvPr id="4" name="日期占位符 3">
            <a:extLst>
              <a:ext uri="{FF2B5EF4-FFF2-40B4-BE49-F238E27FC236}">
                <a16:creationId xmlns:a16="http://schemas.microsoft.com/office/drawing/2014/main" id="{C6F39A5C-985A-45E7-9A75-49C65D2FFF99}"/>
              </a:ext>
            </a:extLst>
          </p:cNvPr>
          <p:cNvSpPr>
            <a:spLocks noGrp="1"/>
          </p:cNvSpPr>
          <p:nvPr>
            <p:ph type="dt" sz="half" idx="25"/>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a:extLst>
              <a:ext uri="{FF2B5EF4-FFF2-40B4-BE49-F238E27FC236}">
                <a16:creationId xmlns:a16="http://schemas.microsoft.com/office/drawing/2014/main" id="{4199AB45-1DDE-4716-9E03-24B1F03DEE1E}"/>
              </a:ext>
            </a:extLst>
          </p:cNvPr>
          <p:cNvSpPr>
            <a:spLocks noGrp="1"/>
          </p:cNvSpPr>
          <p:nvPr>
            <p:ph type="sldNum" sz="quarter" idx="27"/>
          </p:nvPr>
        </p:nvSpPr>
        <p:spPr/>
        <p:txBody>
          <a:bodyPr/>
          <a:lstStyle/>
          <a:p>
            <a:fld id="{C79ECAFE-A460-4E13-ABCB-32CAE6136244}" type="slidenum">
              <a:rPr lang="zh-CN" altLang="en-US" smtClean="0"/>
              <a:pPr/>
              <a:t>‹#›</a:t>
            </a:fld>
            <a:endParaRPr lang="zh-CN" altLang="en-US" dirty="0"/>
          </a:p>
        </p:txBody>
      </p:sp>
      <p:sp>
        <p:nvSpPr>
          <p:cNvPr id="22" name="矩形 21">
            <a:extLst>
              <a:ext uri="{FF2B5EF4-FFF2-40B4-BE49-F238E27FC236}">
                <a16:creationId xmlns:a16="http://schemas.microsoft.com/office/drawing/2014/main" id="{48CD219B-14F1-4CD9-BB95-42E3D9B18AFB}"/>
              </a:ext>
            </a:extLst>
          </p:cNvPr>
          <p:cNvSpPr/>
          <p:nvPr userDrawn="1"/>
        </p:nvSpPr>
        <p:spPr>
          <a:xfrm>
            <a:off x="5341519" y="3365304"/>
            <a:ext cx="2252502" cy="154113"/>
          </a:xfrm>
          <a:prstGeom prst="rect">
            <a:avLst/>
          </a:prstGeom>
          <a:gradFill>
            <a:gsLst>
              <a:gs pos="100000">
                <a:srgbClr val="FDA913"/>
              </a:gs>
              <a:gs pos="0">
                <a:schemeClr val="accent2">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Tree>
    <p:extLst>
      <p:ext uri="{BB962C8B-B14F-4D97-AF65-F5344CB8AC3E}">
        <p14:creationId xmlns:p14="http://schemas.microsoft.com/office/powerpoint/2010/main" val="201183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我介绍-2">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8CBAED47-95FC-4199-A58F-00BF5C6A59C3}"/>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pic>
        <p:nvPicPr>
          <p:cNvPr id="23" name="图片 22">
            <a:extLst>
              <a:ext uri="{FF2B5EF4-FFF2-40B4-BE49-F238E27FC236}">
                <a16:creationId xmlns:a16="http://schemas.microsoft.com/office/drawing/2014/main" id="{B642941B-B9A7-46B1-9137-AD762DCB0BD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
        <p:nvSpPr>
          <p:cNvPr id="3" name="文本占位符 2">
            <a:extLst>
              <a:ext uri="{FF2B5EF4-FFF2-40B4-BE49-F238E27FC236}">
                <a16:creationId xmlns:a16="http://schemas.microsoft.com/office/drawing/2014/main" id="{0230BCF6-912A-47DC-915C-0354456A9E11}"/>
              </a:ext>
            </a:extLst>
          </p:cNvPr>
          <p:cNvSpPr>
            <a:spLocks noGrp="1"/>
          </p:cNvSpPr>
          <p:nvPr>
            <p:ph type="body" sz="quarter" idx="25" hasCustomPrompt="1"/>
          </p:nvPr>
        </p:nvSpPr>
        <p:spPr>
          <a:xfrm>
            <a:off x="0" y="1093511"/>
            <a:ext cx="6400712" cy="1446550"/>
          </a:xfrm>
          <a:prstGeom prst="rect">
            <a:avLst/>
          </a:prstGeom>
          <a:noFill/>
        </p:spPr>
        <p:txBody>
          <a:bodyPr wrap="square" rtlCol="0">
            <a:spAutoFit/>
          </a:bodyPr>
          <a:lstStyle>
            <a:lvl1pPr algn="r">
              <a:defRPr kumimoji="0" lang="zh-CN" altLang="en-US" sz="8800" b="0" i="1" u="none" strike="noStrike" cap="none" spc="0" normalizeH="0" baseline="0" dirty="0">
                <a:ln>
                  <a:noFill/>
                </a:ln>
                <a:solidFill>
                  <a:schemeClr val="bg1">
                    <a:lumMod val="95000"/>
                  </a:schemeClr>
                </a:solidFill>
                <a:effectLst/>
                <a:uLnTx/>
                <a:uFillTx/>
                <a:latin typeface="Arial"/>
                <a:ea typeface="微软雅黑"/>
              </a:defRPr>
            </a:lvl1pPr>
          </a:lstStyle>
          <a:p>
            <a:pPr marL="0" marR="0" lvl="0" indent="0" fontAlgn="auto">
              <a:lnSpc>
                <a:spcPct val="100000"/>
              </a:lnSpc>
              <a:spcBef>
                <a:spcPts val="0"/>
              </a:spcBef>
              <a:spcAft>
                <a:spcPts val="0"/>
              </a:spcAft>
              <a:buClrTx/>
              <a:buSzTx/>
              <a:buFontTx/>
              <a:buNone/>
              <a:tabLst/>
            </a:pPr>
            <a:r>
              <a:rPr lang="en-US" altLang="zh-CN" dirty="0"/>
              <a:t>Your name</a:t>
            </a:r>
            <a:endParaRPr lang="zh-CN" altLang="en-US" dirty="0"/>
          </a:p>
        </p:txBody>
      </p:sp>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2" name="文本占位符 11">
            <a:extLst>
              <a:ext uri="{FF2B5EF4-FFF2-40B4-BE49-F238E27FC236}">
                <a16:creationId xmlns:a16="http://schemas.microsoft.com/office/drawing/2014/main" id="{6B6E573A-9E7C-4568-A497-C4E493D4CF36}"/>
              </a:ext>
            </a:extLst>
          </p:cNvPr>
          <p:cNvSpPr>
            <a:spLocks noGrp="1"/>
          </p:cNvSpPr>
          <p:nvPr>
            <p:ph type="body" sz="quarter" idx="22" hasCustomPrompt="1"/>
          </p:nvPr>
        </p:nvSpPr>
        <p:spPr>
          <a:xfrm>
            <a:off x="660400" y="3881451"/>
            <a:ext cx="3610645"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40" name="文本占位符 11">
            <a:extLst>
              <a:ext uri="{FF2B5EF4-FFF2-40B4-BE49-F238E27FC236}">
                <a16:creationId xmlns:a16="http://schemas.microsoft.com/office/drawing/2014/main" id="{81E5F55E-3E35-4855-9A6D-086B5328EF1D}"/>
              </a:ext>
            </a:extLst>
          </p:cNvPr>
          <p:cNvSpPr>
            <a:spLocks noGrp="1"/>
          </p:cNvSpPr>
          <p:nvPr>
            <p:ph type="body" sz="quarter" idx="23" hasCustomPrompt="1"/>
          </p:nvPr>
        </p:nvSpPr>
        <p:spPr>
          <a:xfrm>
            <a:off x="660400" y="4685329"/>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41" name="文本占位符 11">
            <a:extLst>
              <a:ext uri="{FF2B5EF4-FFF2-40B4-BE49-F238E27FC236}">
                <a16:creationId xmlns:a16="http://schemas.microsoft.com/office/drawing/2014/main" id="{843573CA-8751-4554-BB29-42418EFD21FF}"/>
              </a:ext>
            </a:extLst>
          </p:cNvPr>
          <p:cNvSpPr>
            <a:spLocks noGrp="1"/>
          </p:cNvSpPr>
          <p:nvPr>
            <p:ph type="body" sz="quarter" idx="24" hasCustomPrompt="1"/>
          </p:nvPr>
        </p:nvSpPr>
        <p:spPr>
          <a:xfrm>
            <a:off x="660400" y="5433083"/>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52" name="文本占位符 6">
            <a:extLst>
              <a:ext uri="{FF2B5EF4-FFF2-40B4-BE49-F238E27FC236}">
                <a16:creationId xmlns:a16="http://schemas.microsoft.com/office/drawing/2014/main" id="{E7D71F7E-B9AF-4110-AF3B-4D694C6716C5}"/>
              </a:ext>
            </a:extLst>
          </p:cNvPr>
          <p:cNvSpPr>
            <a:spLocks noGrp="1"/>
          </p:cNvSpPr>
          <p:nvPr>
            <p:ph type="body" sz="quarter" idx="16" hasCustomPrompt="1"/>
          </p:nvPr>
        </p:nvSpPr>
        <p:spPr>
          <a:xfrm>
            <a:off x="2331720" y="2106802"/>
            <a:ext cx="3088698" cy="769441"/>
          </a:xfrm>
          <a:prstGeom prst="rect">
            <a:avLst/>
          </a:prstGeom>
          <a:noFill/>
        </p:spPr>
        <p:txBody>
          <a:bodyPr wrap="square" rIns="0" rtlCol="0">
            <a:spAutoFit/>
          </a:bodyPr>
          <a:lstStyle>
            <a:lvl1pPr marL="0" indent="0" algn="r">
              <a:lnSpc>
                <a:spcPct val="100000"/>
              </a:lnSpc>
              <a:buNone/>
              <a:defRPr lang="zh-CN" altLang="en-US" sz="4400" b="1" dirty="0">
                <a:solidFill>
                  <a:schemeClr val="accent1"/>
                </a:solidFill>
              </a:defRPr>
            </a:lvl1pPr>
          </a:lstStyle>
          <a:p>
            <a:pPr marL="0" lvl="0"/>
            <a:r>
              <a:rPr lang="zh-CN" altLang="en-US" dirty="0"/>
              <a:t>你的姓名</a:t>
            </a:r>
          </a:p>
        </p:txBody>
      </p:sp>
      <p:sp>
        <p:nvSpPr>
          <p:cNvPr id="53" name="文本占位符 6">
            <a:extLst>
              <a:ext uri="{FF2B5EF4-FFF2-40B4-BE49-F238E27FC236}">
                <a16:creationId xmlns:a16="http://schemas.microsoft.com/office/drawing/2014/main" id="{6FEED79F-374C-4A77-8261-48BAD85A0C95}"/>
              </a:ext>
            </a:extLst>
          </p:cNvPr>
          <p:cNvSpPr>
            <a:spLocks noGrp="1"/>
          </p:cNvSpPr>
          <p:nvPr>
            <p:ph type="body" sz="quarter" idx="17" hasCustomPrompt="1"/>
          </p:nvPr>
        </p:nvSpPr>
        <p:spPr>
          <a:xfrm>
            <a:off x="1541828" y="3152034"/>
            <a:ext cx="3396528" cy="400110"/>
          </a:xfrm>
          <a:prstGeom prst="rect">
            <a:avLst/>
          </a:prstGeom>
          <a:noFill/>
        </p:spPr>
        <p:txBody>
          <a:bodyPr wrap="square" rIns="0" rtlCol="0">
            <a:spAutoFit/>
          </a:bodyPr>
          <a:lstStyle>
            <a:lvl1pPr marL="0" indent="0" algn="r">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p>
        </p:txBody>
      </p:sp>
      <p:sp>
        <p:nvSpPr>
          <p:cNvPr id="33" name="图片占位符 32">
            <a:extLst>
              <a:ext uri="{FF2B5EF4-FFF2-40B4-BE49-F238E27FC236}">
                <a16:creationId xmlns:a16="http://schemas.microsoft.com/office/drawing/2014/main" id="{2A0E9EC8-9D5F-4797-8D9A-A8CFA68627AE}"/>
              </a:ext>
            </a:extLst>
          </p:cNvPr>
          <p:cNvSpPr>
            <a:spLocks noGrp="1"/>
          </p:cNvSpPr>
          <p:nvPr>
            <p:ph type="pic" sz="quarter" idx="12"/>
          </p:nvPr>
        </p:nvSpPr>
        <p:spPr>
          <a:xfrm>
            <a:off x="5131444" y="0"/>
            <a:ext cx="7060556" cy="6858000"/>
          </a:xfrm>
          <a:custGeom>
            <a:avLst/>
            <a:gdLst>
              <a:gd name="connsiteX0" fmla="*/ 2232141 w 7060556"/>
              <a:gd name="connsiteY0" fmla="*/ 0 h 6858000"/>
              <a:gd name="connsiteX1" fmla="*/ 7060556 w 7060556"/>
              <a:gd name="connsiteY1" fmla="*/ 0 h 6858000"/>
              <a:gd name="connsiteX2" fmla="*/ 7060556 w 7060556"/>
              <a:gd name="connsiteY2" fmla="*/ 6858000 h 6858000"/>
              <a:gd name="connsiteX3" fmla="*/ 659756 w 7060556"/>
              <a:gd name="connsiteY3" fmla="*/ 6858000 h 6858000"/>
              <a:gd name="connsiteX4" fmla="*/ 0 w 7060556"/>
              <a:gd name="connsiteY4" fmla="*/ 5318567 h 6858000"/>
              <a:gd name="connsiteX5" fmla="*/ 2076565 w 7060556"/>
              <a:gd name="connsiteY5" fmla="*/ 34199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0556" h="6858000">
                <a:moveTo>
                  <a:pt x="2232141" y="0"/>
                </a:moveTo>
                <a:lnTo>
                  <a:pt x="7060556" y="0"/>
                </a:lnTo>
                <a:lnTo>
                  <a:pt x="7060556" y="6858000"/>
                </a:lnTo>
                <a:lnTo>
                  <a:pt x="659756" y="6858000"/>
                </a:lnTo>
                <a:lnTo>
                  <a:pt x="0" y="5318567"/>
                </a:lnTo>
                <a:cubicBezTo>
                  <a:pt x="292020" y="4312534"/>
                  <a:pt x="1148983" y="2384867"/>
                  <a:pt x="2076565" y="341996"/>
                </a:cubicBezTo>
                <a:close/>
              </a:path>
            </a:pathLst>
          </a:custGeom>
        </p:spPr>
        <p:txBody>
          <a:bodyPr wrap="square">
            <a:noAutofit/>
          </a:bodyPr>
          <a:lstStyle/>
          <a:p>
            <a:endParaRPr lang="zh-CN" altLang="en-US" dirty="0"/>
          </a:p>
        </p:txBody>
      </p:sp>
      <p:grpSp>
        <p:nvGrpSpPr>
          <p:cNvPr id="24" name="组合 23">
            <a:extLst>
              <a:ext uri="{FF2B5EF4-FFF2-40B4-BE49-F238E27FC236}">
                <a16:creationId xmlns:a16="http://schemas.microsoft.com/office/drawing/2014/main" id="{110EAB99-DD38-4A5E-BF88-4E4469666EA8}"/>
              </a:ext>
            </a:extLst>
          </p:cNvPr>
          <p:cNvGrpSpPr>
            <a:grpSpLocks/>
          </p:cNvGrpSpPr>
          <p:nvPr userDrawn="1"/>
        </p:nvGrpSpPr>
        <p:grpSpPr>
          <a:xfrm>
            <a:off x="660400" y="344681"/>
            <a:ext cx="384771" cy="384771"/>
            <a:chOff x="669869" y="597306"/>
            <a:chExt cx="409972" cy="409973"/>
          </a:xfrm>
        </p:grpSpPr>
        <p:sp>
          <p:nvSpPr>
            <p:cNvPr id="29" name="íṥļîḓê">
              <a:extLst>
                <a:ext uri="{FF2B5EF4-FFF2-40B4-BE49-F238E27FC236}">
                  <a16:creationId xmlns:a16="http://schemas.microsoft.com/office/drawing/2014/main" id="{8C488BD2-2299-444E-9A05-8C2D8174C296}"/>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0" name="íṥlíḓê">
              <a:extLst>
                <a:ext uri="{FF2B5EF4-FFF2-40B4-BE49-F238E27FC236}">
                  <a16:creationId xmlns:a16="http://schemas.microsoft.com/office/drawing/2014/main" id="{231B4DC7-3517-4E59-93C9-978DE12AAF08}"/>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1" name="ïśļiḑé">
              <a:extLst>
                <a:ext uri="{FF2B5EF4-FFF2-40B4-BE49-F238E27FC236}">
                  <a16:creationId xmlns:a16="http://schemas.microsoft.com/office/drawing/2014/main" id="{F36FF99B-93D6-4B51-80D6-6D3B4D769696}"/>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5" name="日期占位符 4">
            <a:extLst>
              <a:ext uri="{FF2B5EF4-FFF2-40B4-BE49-F238E27FC236}">
                <a16:creationId xmlns:a16="http://schemas.microsoft.com/office/drawing/2014/main" id="{FA06C7F9-3A33-4CF1-9F71-4D3FDDAD3230}"/>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a:extLst>
              <a:ext uri="{FF2B5EF4-FFF2-40B4-BE49-F238E27FC236}">
                <a16:creationId xmlns:a16="http://schemas.microsoft.com/office/drawing/2014/main" id="{1B981FF8-7951-417F-8A6F-5F5B496EF743}"/>
              </a:ext>
            </a:extLst>
          </p:cNvPr>
          <p:cNvSpPr>
            <a:spLocks noGrp="1"/>
          </p:cNvSpPr>
          <p:nvPr>
            <p:ph type="sldNum" sz="quarter" idx="28"/>
          </p:nvPr>
        </p:nvSpPr>
        <p:spPr/>
        <p:txBody>
          <a:bodyPr/>
          <a:lstStyle/>
          <a:p>
            <a:fld id="{C79ECAFE-A460-4E13-ABCB-32CAE6136244}" type="slidenum">
              <a:rPr lang="zh-CN" altLang="en-US" smtClean="0"/>
              <a:pPr/>
              <a:t>‹#›</a:t>
            </a:fld>
            <a:endParaRPr lang="zh-CN" altLang="en-US" dirty="0"/>
          </a:p>
        </p:txBody>
      </p:sp>
      <p:cxnSp>
        <p:nvCxnSpPr>
          <p:cNvPr id="18" name="直接连接符 17">
            <a:extLst>
              <a:ext uri="{FF2B5EF4-FFF2-40B4-BE49-F238E27FC236}">
                <a16:creationId xmlns:a16="http://schemas.microsoft.com/office/drawing/2014/main" id="{1892799B-CF7A-482D-973D-3DB7740008A1}"/>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0227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介绍内容拓展-1">
    <p:spTree>
      <p:nvGrpSpPr>
        <p:cNvPr id="1" name=""/>
        <p:cNvGrpSpPr/>
        <p:nvPr/>
      </p:nvGrpSpPr>
      <p:grpSpPr>
        <a:xfrm>
          <a:off x="0" y="0"/>
          <a:ext cx="0" cy="0"/>
          <a:chOff x="0" y="0"/>
          <a:chExt cx="0" cy="0"/>
        </a:xfrm>
      </p:grpSpPr>
      <p:pic>
        <p:nvPicPr>
          <p:cNvPr id="36" name="图片 35">
            <a:extLst>
              <a:ext uri="{FF2B5EF4-FFF2-40B4-BE49-F238E27FC236}">
                <a16:creationId xmlns:a16="http://schemas.microsoft.com/office/drawing/2014/main" id="{CFB53E2C-E3EF-4231-9328-7B62BDB588DF}"/>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3" name="文本框 2">
            <a:extLst>
              <a:ext uri="{FF2B5EF4-FFF2-40B4-BE49-F238E27FC236}">
                <a16:creationId xmlns:a16="http://schemas.microsoft.com/office/drawing/2014/main" id="{D98666C7-37A3-44A6-AE95-1D8344BEF4B9}"/>
              </a:ext>
            </a:extLst>
          </p:cNvPr>
          <p:cNvSpPr txBox="1"/>
          <p:nvPr userDrawn="1"/>
        </p:nvSpPr>
        <p:spPr>
          <a:xfrm>
            <a:off x="660400" y="1383671"/>
            <a:ext cx="5001787" cy="1323439"/>
          </a:xfrm>
          <a:prstGeom prst="rect">
            <a:avLst/>
          </a:prstGeom>
          <a:noFill/>
        </p:spPr>
        <p:txBody>
          <a:bodyPr wrap="square" lIns="0" rtlCol="0">
            <a:spAutoFit/>
          </a:bodyPr>
          <a:lstStyle/>
          <a:p>
            <a:r>
              <a:rPr lang="en-US" altLang="zh-CN" sz="8000" i="1" dirty="0">
                <a:solidFill>
                  <a:schemeClr val="bg1">
                    <a:lumMod val="95000"/>
                  </a:schemeClr>
                </a:solidFill>
              </a:rPr>
              <a:t>Our team</a:t>
            </a:r>
            <a:endParaRPr lang="zh-CN" altLang="en-US" sz="8000" i="1" dirty="0">
              <a:solidFill>
                <a:schemeClr val="bg1">
                  <a:lumMod val="95000"/>
                </a:schemeClr>
              </a:solidFill>
            </a:endParaRPr>
          </a:p>
        </p:txBody>
      </p:sp>
      <p:sp>
        <p:nvSpPr>
          <p:cNvPr id="32" name="图片占位符 31">
            <a:extLst>
              <a:ext uri="{FF2B5EF4-FFF2-40B4-BE49-F238E27FC236}">
                <a16:creationId xmlns:a16="http://schemas.microsoft.com/office/drawing/2014/main" id="{A31C6CBA-8BF4-4B10-A569-D3FFC347C586}"/>
              </a:ext>
            </a:extLst>
          </p:cNvPr>
          <p:cNvSpPr>
            <a:spLocks noGrp="1"/>
          </p:cNvSpPr>
          <p:nvPr>
            <p:ph type="pic" sz="quarter" idx="31"/>
          </p:nvPr>
        </p:nvSpPr>
        <p:spPr>
          <a:xfrm>
            <a:off x="5792230"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8" name="文本占位符 67">
            <a:extLst>
              <a:ext uri="{FF2B5EF4-FFF2-40B4-BE49-F238E27FC236}">
                <a16:creationId xmlns:a16="http://schemas.microsoft.com/office/drawing/2014/main" id="{44727F53-D857-4AB4-AEB0-C5A4394BA398}"/>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9" name="组合 8">
            <a:extLst>
              <a:ext uri="{FF2B5EF4-FFF2-40B4-BE49-F238E27FC236}">
                <a16:creationId xmlns:a16="http://schemas.microsoft.com/office/drawing/2014/main" id="{0B258317-0A72-4D20-B2A0-911B35640DF7}"/>
              </a:ext>
            </a:extLst>
          </p:cNvPr>
          <p:cNvGrpSpPr>
            <a:grpSpLocks/>
          </p:cNvGrpSpPr>
          <p:nvPr userDrawn="1"/>
        </p:nvGrpSpPr>
        <p:grpSpPr>
          <a:xfrm>
            <a:off x="660400" y="344681"/>
            <a:ext cx="384771" cy="384771"/>
            <a:chOff x="669869" y="597306"/>
            <a:chExt cx="409972" cy="409973"/>
          </a:xfrm>
        </p:grpSpPr>
        <p:sp>
          <p:nvSpPr>
            <p:cNvPr id="10" name="íṥļîḓê">
              <a:extLst>
                <a:ext uri="{FF2B5EF4-FFF2-40B4-BE49-F238E27FC236}">
                  <a16:creationId xmlns:a16="http://schemas.microsoft.com/office/drawing/2014/main" id="{35C01D20-B8BB-48DF-8369-E9F6074BAC88}"/>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 name="íṥlíḓê">
              <a:extLst>
                <a:ext uri="{FF2B5EF4-FFF2-40B4-BE49-F238E27FC236}">
                  <a16:creationId xmlns:a16="http://schemas.microsoft.com/office/drawing/2014/main" id="{5E2E0EF1-3581-427D-90D6-49910981CA0C}"/>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ïśļiḑé">
              <a:extLst>
                <a:ext uri="{FF2B5EF4-FFF2-40B4-BE49-F238E27FC236}">
                  <a16:creationId xmlns:a16="http://schemas.microsoft.com/office/drawing/2014/main" id="{BE1E796D-A320-4D5F-961B-622A70B44A63}"/>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13" name="日期占位符 4">
            <a:extLst>
              <a:ext uri="{FF2B5EF4-FFF2-40B4-BE49-F238E27FC236}">
                <a16:creationId xmlns:a16="http://schemas.microsoft.com/office/drawing/2014/main" id="{1537F5BF-9B2C-4279-903E-1ACEC1C9841E}"/>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a:extLst>
              <a:ext uri="{FF2B5EF4-FFF2-40B4-BE49-F238E27FC236}">
                <a16:creationId xmlns:a16="http://schemas.microsoft.com/office/drawing/2014/main" id="{4C2D85EE-1E90-403E-BAA7-0EA569199AD4}"/>
              </a:ext>
            </a:extLst>
          </p:cNvPr>
          <p:cNvSpPr>
            <a:spLocks noGrp="1"/>
          </p:cNvSpPr>
          <p:nvPr>
            <p:ph type="sldNum" sz="quarter" idx="28"/>
          </p:nvPr>
        </p:nvSpPr>
        <p:spPr>
          <a:xfrm>
            <a:off x="8775700" y="6235702"/>
            <a:ext cx="2743200" cy="365125"/>
          </a:xfrm>
        </p:spPr>
        <p:txBody>
          <a:bodyPr/>
          <a:lstStyle/>
          <a:p>
            <a:fld id="{C79ECAFE-A460-4E13-ABCB-32CAE6136244}" type="slidenum">
              <a:rPr lang="zh-CN" altLang="en-US" smtClean="0"/>
              <a:pPr/>
              <a:t>‹#›</a:t>
            </a:fld>
            <a:endParaRPr lang="zh-CN" altLang="en-US" dirty="0"/>
          </a:p>
        </p:txBody>
      </p:sp>
      <p:sp>
        <p:nvSpPr>
          <p:cNvPr id="27" name="文本占位符 26">
            <a:extLst>
              <a:ext uri="{FF2B5EF4-FFF2-40B4-BE49-F238E27FC236}">
                <a16:creationId xmlns:a16="http://schemas.microsoft.com/office/drawing/2014/main" id="{B68BC5C5-6105-4907-96A6-3B5D2A07C85C}"/>
              </a:ext>
            </a:extLst>
          </p:cNvPr>
          <p:cNvSpPr>
            <a:spLocks noGrp="1"/>
          </p:cNvSpPr>
          <p:nvPr>
            <p:ph type="body" sz="quarter" idx="29" hasCustomPrompt="1"/>
          </p:nvPr>
        </p:nvSpPr>
        <p:spPr>
          <a:xfrm>
            <a:off x="1019067" y="2170482"/>
            <a:ext cx="3982720" cy="584775"/>
          </a:xfrm>
        </p:spPr>
        <p:txBody>
          <a:bodyPr lIns="0">
            <a:spAutoFit/>
          </a:bodyPr>
          <a:lstStyle>
            <a:lvl1pPr marL="0" indent="0">
              <a:lnSpc>
                <a:spcPct val="100000"/>
              </a:lnSpc>
              <a:buNone/>
              <a:defRPr sz="3200" b="1">
                <a:solidFill>
                  <a:schemeClr val="accent1"/>
                </a:solidFill>
              </a:defRPr>
            </a:lvl1pPr>
          </a:lstStyle>
          <a:p>
            <a:pPr lvl="0"/>
            <a:r>
              <a:rPr lang="zh-CN" altLang="en-US" dirty="0"/>
              <a:t>请输入你的团队名</a:t>
            </a:r>
          </a:p>
        </p:txBody>
      </p:sp>
      <p:sp>
        <p:nvSpPr>
          <p:cNvPr id="29" name="文本占位符 28">
            <a:extLst>
              <a:ext uri="{FF2B5EF4-FFF2-40B4-BE49-F238E27FC236}">
                <a16:creationId xmlns:a16="http://schemas.microsoft.com/office/drawing/2014/main" id="{E55F85DC-E549-4396-B739-2FE6F1B3BF20}"/>
              </a:ext>
            </a:extLst>
          </p:cNvPr>
          <p:cNvSpPr>
            <a:spLocks noGrp="1"/>
          </p:cNvSpPr>
          <p:nvPr>
            <p:ph type="body" sz="quarter" idx="30" hasCustomPrompt="1"/>
          </p:nvPr>
        </p:nvSpPr>
        <p:spPr>
          <a:xfrm>
            <a:off x="1019067" y="3119036"/>
            <a:ext cx="3982720" cy="1706963"/>
          </a:xfrm>
        </p:spPr>
        <p:txBody>
          <a:bodyPr wrap="square" lIns="0">
            <a:noAutofit/>
          </a:bodyPr>
          <a:lstStyle>
            <a:lvl1pPr marL="0" indent="0">
              <a:buNone/>
              <a:defRPr sz="1800"/>
            </a:lvl1pPr>
          </a:lstStyle>
          <a:p>
            <a:pPr lvl="0"/>
            <a:r>
              <a:rPr lang="zh-CN" altLang="en-US" dirty="0"/>
              <a:t>请输入你的团队介绍</a:t>
            </a:r>
          </a:p>
        </p:txBody>
      </p:sp>
      <p:sp>
        <p:nvSpPr>
          <p:cNvPr id="33" name="图片占位符 32">
            <a:extLst>
              <a:ext uri="{FF2B5EF4-FFF2-40B4-BE49-F238E27FC236}">
                <a16:creationId xmlns:a16="http://schemas.microsoft.com/office/drawing/2014/main" id="{A20E9AFA-61A9-4915-B4B3-C398D1CA0115}"/>
              </a:ext>
            </a:extLst>
          </p:cNvPr>
          <p:cNvSpPr>
            <a:spLocks noGrp="1"/>
          </p:cNvSpPr>
          <p:nvPr>
            <p:ph type="pic" sz="quarter" idx="32"/>
          </p:nvPr>
        </p:nvSpPr>
        <p:spPr>
          <a:xfrm>
            <a:off x="7700964"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34" name="图片占位符 33">
            <a:extLst>
              <a:ext uri="{FF2B5EF4-FFF2-40B4-BE49-F238E27FC236}">
                <a16:creationId xmlns:a16="http://schemas.microsoft.com/office/drawing/2014/main" id="{D3B5DD4B-6129-4B70-964D-44B0A3774E4E}"/>
              </a:ext>
            </a:extLst>
          </p:cNvPr>
          <p:cNvSpPr>
            <a:spLocks noGrp="1"/>
          </p:cNvSpPr>
          <p:nvPr>
            <p:ph type="pic" sz="quarter" idx="33"/>
          </p:nvPr>
        </p:nvSpPr>
        <p:spPr>
          <a:xfrm>
            <a:off x="9609697"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25" name="文本占位符 11">
            <a:extLst>
              <a:ext uri="{FF2B5EF4-FFF2-40B4-BE49-F238E27FC236}">
                <a16:creationId xmlns:a16="http://schemas.microsoft.com/office/drawing/2014/main" id="{D6858A2E-8CBD-4BE6-9769-DC9BFF7CCB4E}"/>
              </a:ext>
            </a:extLst>
          </p:cNvPr>
          <p:cNvSpPr>
            <a:spLocks noGrp="1"/>
          </p:cNvSpPr>
          <p:nvPr>
            <p:ph type="body" sz="quarter" idx="22" hasCustomPrompt="1"/>
          </p:nvPr>
        </p:nvSpPr>
        <p:spPr>
          <a:xfrm>
            <a:off x="579230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6" name="文本占位符 11">
            <a:extLst>
              <a:ext uri="{FF2B5EF4-FFF2-40B4-BE49-F238E27FC236}">
                <a16:creationId xmlns:a16="http://schemas.microsoft.com/office/drawing/2014/main" id="{824DB6B3-268D-4505-9358-0B78893149CB}"/>
              </a:ext>
            </a:extLst>
          </p:cNvPr>
          <p:cNvSpPr>
            <a:spLocks noGrp="1"/>
          </p:cNvSpPr>
          <p:nvPr>
            <p:ph type="body" sz="quarter" idx="34" hasCustomPrompt="1"/>
          </p:nvPr>
        </p:nvSpPr>
        <p:spPr>
          <a:xfrm>
            <a:off x="7700964"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8" name="文本占位符 11">
            <a:extLst>
              <a:ext uri="{FF2B5EF4-FFF2-40B4-BE49-F238E27FC236}">
                <a16:creationId xmlns:a16="http://schemas.microsoft.com/office/drawing/2014/main" id="{2384641E-F4A9-4899-8A08-17B8C66655A4}"/>
              </a:ext>
            </a:extLst>
          </p:cNvPr>
          <p:cNvSpPr>
            <a:spLocks noGrp="1"/>
          </p:cNvSpPr>
          <p:nvPr>
            <p:ph type="body" sz="quarter" idx="35" hasCustomPrompt="1"/>
          </p:nvPr>
        </p:nvSpPr>
        <p:spPr>
          <a:xfrm>
            <a:off x="960961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0" name="文本占位符 11">
            <a:extLst>
              <a:ext uri="{FF2B5EF4-FFF2-40B4-BE49-F238E27FC236}">
                <a16:creationId xmlns:a16="http://schemas.microsoft.com/office/drawing/2014/main" id="{34CE5C6C-6BD9-47C2-99F5-EAD73E8AF8F0}"/>
              </a:ext>
            </a:extLst>
          </p:cNvPr>
          <p:cNvSpPr>
            <a:spLocks noGrp="1"/>
          </p:cNvSpPr>
          <p:nvPr>
            <p:ph type="body" sz="quarter" idx="36" hasCustomPrompt="1"/>
          </p:nvPr>
        </p:nvSpPr>
        <p:spPr>
          <a:xfrm>
            <a:off x="5792387"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31" name="文本占位符 11">
            <a:extLst>
              <a:ext uri="{FF2B5EF4-FFF2-40B4-BE49-F238E27FC236}">
                <a16:creationId xmlns:a16="http://schemas.microsoft.com/office/drawing/2014/main" id="{368563DA-DD27-40C3-830F-CA0751024A39}"/>
              </a:ext>
            </a:extLst>
          </p:cNvPr>
          <p:cNvSpPr>
            <a:spLocks noGrp="1"/>
          </p:cNvSpPr>
          <p:nvPr>
            <p:ph type="body" sz="quarter" idx="37" hasCustomPrompt="1"/>
          </p:nvPr>
        </p:nvSpPr>
        <p:spPr>
          <a:xfrm>
            <a:off x="7700808"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35" name="文本占位符 11">
            <a:extLst>
              <a:ext uri="{FF2B5EF4-FFF2-40B4-BE49-F238E27FC236}">
                <a16:creationId xmlns:a16="http://schemas.microsoft.com/office/drawing/2014/main" id="{27F78985-39BA-418A-89A3-ADD3256A593F}"/>
              </a:ext>
            </a:extLst>
          </p:cNvPr>
          <p:cNvSpPr>
            <a:spLocks noGrp="1"/>
          </p:cNvSpPr>
          <p:nvPr>
            <p:ph type="body" sz="quarter" idx="38" hasCustomPrompt="1"/>
          </p:nvPr>
        </p:nvSpPr>
        <p:spPr>
          <a:xfrm>
            <a:off x="9609229"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cxnSp>
        <p:nvCxnSpPr>
          <p:cNvPr id="24" name="直接连接符 23">
            <a:extLst>
              <a:ext uri="{FF2B5EF4-FFF2-40B4-BE49-F238E27FC236}">
                <a16:creationId xmlns:a16="http://schemas.microsoft.com/office/drawing/2014/main" id="{09FC8EBD-9562-44F2-8558-69B1CA7A59BC}"/>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a:extLst>
              <a:ext uri="{FF2B5EF4-FFF2-40B4-BE49-F238E27FC236}">
                <a16:creationId xmlns:a16="http://schemas.microsoft.com/office/drawing/2014/main" id="{D3C47F5B-5C96-4BE9-8A3D-3F78EF8134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988191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介绍内容拓展-2">
    <p:spTree>
      <p:nvGrpSpPr>
        <p:cNvPr id="1" name=""/>
        <p:cNvGrpSpPr/>
        <p:nvPr/>
      </p:nvGrpSpPr>
      <p:grpSpPr>
        <a:xfrm>
          <a:off x="0" y="0"/>
          <a:ext cx="0" cy="0"/>
          <a:chOff x="0" y="0"/>
          <a:chExt cx="0" cy="0"/>
        </a:xfrm>
      </p:grpSpPr>
      <p:pic>
        <p:nvPicPr>
          <p:cNvPr id="58" name="图片 57">
            <a:extLst>
              <a:ext uri="{FF2B5EF4-FFF2-40B4-BE49-F238E27FC236}">
                <a16:creationId xmlns:a16="http://schemas.microsoft.com/office/drawing/2014/main" id="{7A7517C2-56F8-4667-AC62-FFF8911DCCFC}"/>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48" name="图片占位符 47">
            <a:extLst>
              <a:ext uri="{FF2B5EF4-FFF2-40B4-BE49-F238E27FC236}">
                <a16:creationId xmlns:a16="http://schemas.microsoft.com/office/drawing/2014/main" id="{D766E2F8-5F6B-4043-972D-0E131A25E038}"/>
              </a:ext>
            </a:extLst>
          </p:cNvPr>
          <p:cNvSpPr>
            <a:spLocks noGrp="1"/>
          </p:cNvSpPr>
          <p:nvPr>
            <p:ph type="pic" sz="quarter" idx="31"/>
          </p:nvPr>
        </p:nvSpPr>
        <p:spPr>
          <a:xfrm>
            <a:off x="669868"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8" name="文本占位符 67">
            <a:extLst>
              <a:ext uri="{FF2B5EF4-FFF2-40B4-BE49-F238E27FC236}">
                <a16:creationId xmlns:a16="http://schemas.microsoft.com/office/drawing/2014/main" id="{2A7F13C3-EC2D-4A1F-BA9F-3B16AFB782DD}"/>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9" name="组合 8">
            <a:extLst>
              <a:ext uri="{FF2B5EF4-FFF2-40B4-BE49-F238E27FC236}">
                <a16:creationId xmlns:a16="http://schemas.microsoft.com/office/drawing/2014/main" id="{7BB969EB-1727-44AC-ABC5-197E005F8220}"/>
              </a:ext>
            </a:extLst>
          </p:cNvPr>
          <p:cNvGrpSpPr>
            <a:grpSpLocks/>
          </p:cNvGrpSpPr>
          <p:nvPr userDrawn="1"/>
        </p:nvGrpSpPr>
        <p:grpSpPr>
          <a:xfrm>
            <a:off x="660400" y="344681"/>
            <a:ext cx="384771" cy="384771"/>
            <a:chOff x="669869" y="597306"/>
            <a:chExt cx="409972" cy="409973"/>
          </a:xfrm>
        </p:grpSpPr>
        <p:sp>
          <p:nvSpPr>
            <p:cNvPr id="10" name="íṥļîḓê">
              <a:extLst>
                <a:ext uri="{FF2B5EF4-FFF2-40B4-BE49-F238E27FC236}">
                  <a16:creationId xmlns:a16="http://schemas.microsoft.com/office/drawing/2014/main" id="{B2082944-599D-47E1-A59C-56E5FBDC0C1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 name="íṥlíḓê">
              <a:extLst>
                <a:ext uri="{FF2B5EF4-FFF2-40B4-BE49-F238E27FC236}">
                  <a16:creationId xmlns:a16="http://schemas.microsoft.com/office/drawing/2014/main" id="{07E5EC20-982D-49DF-AD55-D5A9BE009BC9}"/>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ïśļiḑé">
              <a:extLst>
                <a:ext uri="{FF2B5EF4-FFF2-40B4-BE49-F238E27FC236}">
                  <a16:creationId xmlns:a16="http://schemas.microsoft.com/office/drawing/2014/main" id="{6F0560D1-B94F-4797-AFE1-D7E059CDF1C9}"/>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13" name="日期占位符 4">
            <a:extLst>
              <a:ext uri="{FF2B5EF4-FFF2-40B4-BE49-F238E27FC236}">
                <a16:creationId xmlns:a16="http://schemas.microsoft.com/office/drawing/2014/main" id="{75449FB2-9F61-4977-9F2A-00A5D07B104D}"/>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a:extLst>
              <a:ext uri="{FF2B5EF4-FFF2-40B4-BE49-F238E27FC236}">
                <a16:creationId xmlns:a16="http://schemas.microsoft.com/office/drawing/2014/main" id="{2EA62829-40DF-446F-9F98-D536EE1B469A}"/>
              </a:ext>
            </a:extLst>
          </p:cNvPr>
          <p:cNvSpPr>
            <a:spLocks noGrp="1"/>
          </p:cNvSpPr>
          <p:nvPr>
            <p:ph type="sldNum" sz="quarter" idx="28"/>
          </p:nvPr>
        </p:nvSpPr>
        <p:spPr>
          <a:xfrm>
            <a:off x="8775700" y="6235702"/>
            <a:ext cx="2743200" cy="365125"/>
          </a:xfrm>
        </p:spPr>
        <p:txBody>
          <a:bodyPr/>
          <a:lstStyle/>
          <a:p>
            <a:fld id="{C79ECAFE-A460-4E13-ABCB-32CAE6136244}" type="slidenum">
              <a:rPr lang="zh-CN" altLang="en-US" smtClean="0"/>
              <a:pPr/>
              <a:t>‹#›</a:t>
            </a:fld>
            <a:endParaRPr lang="zh-CN" altLang="en-US" dirty="0"/>
          </a:p>
        </p:txBody>
      </p:sp>
      <p:sp>
        <p:nvSpPr>
          <p:cNvPr id="15" name="文本框 14">
            <a:extLst>
              <a:ext uri="{FF2B5EF4-FFF2-40B4-BE49-F238E27FC236}">
                <a16:creationId xmlns:a16="http://schemas.microsoft.com/office/drawing/2014/main" id="{19E04A89-0472-4730-A569-7043DF3BC60A}"/>
              </a:ext>
            </a:extLst>
          </p:cNvPr>
          <p:cNvSpPr txBox="1"/>
          <p:nvPr userDrawn="1"/>
        </p:nvSpPr>
        <p:spPr>
          <a:xfrm>
            <a:off x="4104640" y="852965"/>
            <a:ext cx="3982720" cy="1107996"/>
          </a:xfrm>
          <a:prstGeom prst="rect">
            <a:avLst/>
          </a:prstGeom>
          <a:noFill/>
        </p:spPr>
        <p:txBody>
          <a:bodyPr wrap="square" lIns="90000" rtlCol="0">
            <a:spAutoFit/>
          </a:bodyPr>
          <a:lstStyle/>
          <a:p>
            <a:pPr algn="ctr"/>
            <a:r>
              <a:rPr lang="en-US" altLang="zh-CN" sz="6600" i="1" dirty="0">
                <a:solidFill>
                  <a:schemeClr val="bg1">
                    <a:lumMod val="95000"/>
                  </a:schemeClr>
                </a:solidFill>
              </a:rPr>
              <a:t>Our team</a:t>
            </a:r>
            <a:endParaRPr lang="zh-CN" altLang="en-US" sz="6600" i="1" dirty="0">
              <a:solidFill>
                <a:schemeClr val="bg1">
                  <a:lumMod val="95000"/>
                </a:schemeClr>
              </a:solidFill>
            </a:endParaRPr>
          </a:p>
        </p:txBody>
      </p:sp>
      <p:sp>
        <p:nvSpPr>
          <p:cNvPr id="16" name="文本占位符 26">
            <a:extLst>
              <a:ext uri="{FF2B5EF4-FFF2-40B4-BE49-F238E27FC236}">
                <a16:creationId xmlns:a16="http://schemas.microsoft.com/office/drawing/2014/main" id="{5CC52E23-F175-484D-9967-4E64D9A07920}"/>
              </a:ext>
            </a:extLst>
          </p:cNvPr>
          <p:cNvSpPr>
            <a:spLocks noGrp="1"/>
          </p:cNvSpPr>
          <p:nvPr>
            <p:ph type="body" sz="quarter" idx="29" hasCustomPrompt="1"/>
          </p:nvPr>
        </p:nvSpPr>
        <p:spPr>
          <a:xfrm>
            <a:off x="4104640" y="1593828"/>
            <a:ext cx="3982720" cy="584775"/>
          </a:xfrm>
        </p:spPr>
        <p:txBody>
          <a:bodyPr lIns="90000">
            <a:spAutoFit/>
          </a:bodyPr>
          <a:lstStyle>
            <a:lvl1pPr marL="0" indent="0" algn="ctr">
              <a:lnSpc>
                <a:spcPct val="100000"/>
              </a:lnSpc>
              <a:buNone/>
              <a:defRPr sz="3200" b="1">
                <a:solidFill>
                  <a:schemeClr val="accent1"/>
                </a:solidFill>
              </a:defRPr>
            </a:lvl1pPr>
          </a:lstStyle>
          <a:p>
            <a:pPr lvl="0"/>
            <a:r>
              <a:rPr lang="zh-CN" altLang="en-US" dirty="0"/>
              <a:t>请输入你的团队名</a:t>
            </a:r>
          </a:p>
        </p:txBody>
      </p:sp>
      <p:sp>
        <p:nvSpPr>
          <p:cNvPr id="17" name="文本占位符 28">
            <a:extLst>
              <a:ext uri="{FF2B5EF4-FFF2-40B4-BE49-F238E27FC236}">
                <a16:creationId xmlns:a16="http://schemas.microsoft.com/office/drawing/2014/main" id="{C1981AF6-4C1F-4159-B5B1-E2C5407D28BB}"/>
              </a:ext>
            </a:extLst>
          </p:cNvPr>
          <p:cNvSpPr>
            <a:spLocks noGrp="1"/>
          </p:cNvSpPr>
          <p:nvPr>
            <p:ph type="body" sz="quarter" idx="30" hasCustomPrompt="1"/>
          </p:nvPr>
        </p:nvSpPr>
        <p:spPr>
          <a:xfrm>
            <a:off x="682883" y="2295279"/>
            <a:ext cx="10826234" cy="425698"/>
          </a:xfrm>
        </p:spPr>
        <p:txBody>
          <a:bodyPr wrap="square" lIns="90000">
            <a:normAutofit/>
          </a:bodyPr>
          <a:lstStyle>
            <a:lvl1pPr marL="0" indent="0" algn="ctr">
              <a:buNone/>
              <a:defRPr sz="1800"/>
            </a:lvl1pPr>
          </a:lstStyle>
          <a:p>
            <a:pPr lvl="0"/>
            <a:r>
              <a:rPr lang="zh-CN" altLang="en-US" dirty="0"/>
              <a:t>请输入你的团队介绍</a:t>
            </a:r>
          </a:p>
        </p:txBody>
      </p:sp>
      <p:sp>
        <p:nvSpPr>
          <p:cNvPr id="33" name="文本占位符 11">
            <a:extLst>
              <a:ext uri="{FF2B5EF4-FFF2-40B4-BE49-F238E27FC236}">
                <a16:creationId xmlns:a16="http://schemas.microsoft.com/office/drawing/2014/main" id="{4D6766A1-CCB2-4CF5-BD8B-214D9F8F3A32}"/>
              </a:ext>
            </a:extLst>
          </p:cNvPr>
          <p:cNvSpPr>
            <a:spLocks noGrp="1"/>
          </p:cNvSpPr>
          <p:nvPr>
            <p:ph type="body" sz="quarter" idx="22" hasCustomPrompt="1"/>
          </p:nvPr>
        </p:nvSpPr>
        <p:spPr>
          <a:xfrm>
            <a:off x="660322" y="5732617"/>
            <a:ext cx="2712258"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4" name="文本占位符 11">
            <a:extLst>
              <a:ext uri="{FF2B5EF4-FFF2-40B4-BE49-F238E27FC236}">
                <a16:creationId xmlns:a16="http://schemas.microsoft.com/office/drawing/2014/main" id="{B7366F65-C9A0-4973-BF65-7A29016C76F6}"/>
              </a:ext>
            </a:extLst>
          </p:cNvPr>
          <p:cNvSpPr>
            <a:spLocks noGrp="1"/>
          </p:cNvSpPr>
          <p:nvPr>
            <p:ph type="body" sz="quarter" idx="36" hasCustomPrompt="1"/>
          </p:nvPr>
        </p:nvSpPr>
        <p:spPr>
          <a:xfrm>
            <a:off x="66040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41" name="文本占位符 11">
            <a:extLst>
              <a:ext uri="{FF2B5EF4-FFF2-40B4-BE49-F238E27FC236}">
                <a16:creationId xmlns:a16="http://schemas.microsoft.com/office/drawing/2014/main" id="{813A2C65-569F-4509-9826-C3B71EE55826}"/>
              </a:ext>
            </a:extLst>
          </p:cNvPr>
          <p:cNvSpPr>
            <a:spLocks noGrp="1"/>
          </p:cNvSpPr>
          <p:nvPr>
            <p:ph type="body" sz="quarter" idx="37" hasCustomPrompt="1"/>
          </p:nvPr>
        </p:nvSpPr>
        <p:spPr>
          <a:xfrm>
            <a:off x="3382047"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2" name="文本占位符 11">
            <a:extLst>
              <a:ext uri="{FF2B5EF4-FFF2-40B4-BE49-F238E27FC236}">
                <a16:creationId xmlns:a16="http://schemas.microsoft.com/office/drawing/2014/main" id="{77AFDB78-049B-43D4-B49F-210BB45CB7BC}"/>
              </a:ext>
            </a:extLst>
          </p:cNvPr>
          <p:cNvSpPr>
            <a:spLocks noGrp="1"/>
          </p:cNvSpPr>
          <p:nvPr>
            <p:ph type="body" sz="quarter" idx="38" hasCustomPrompt="1"/>
          </p:nvPr>
        </p:nvSpPr>
        <p:spPr>
          <a:xfrm>
            <a:off x="3382125"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43" name="文本占位符 11">
            <a:extLst>
              <a:ext uri="{FF2B5EF4-FFF2-40B4-BE49-F238E27FC236}">
                <a16:creationId xmlns:a16="http://schemas.microsoft.com/office/drawing/2014/main" id="{02A17F43-28A4-4DFE-8D55-1C9094B9EA46}"/>
              </a:ext>
            </a:extLst>
          </p:cNvPr>
          <p:cNvSpPr>
            <a:spLocks noGrp="1"/>
          </p:cNvSpPr>
          <p:nvPr>
            <p:ph type="body" sz="quarter" idx="39" hasCustomPrompt="1"/>
          </p:nvPr>
        </p:nvSpPr>
        <p:spPr>
          <a:xfrm>
            <a:off x="6103772"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4" name="文本占位符 11">
            <a:extLst>
              <a:ext uri="{FF2B5EF4-FFF2-40B4-BE49-F238E27FC236}">
                <a16:creationId xmlns:a16="http://schemas.microsoft.com/office/drawing/2014/main" id="{AB4F6521-0362-4111-AD00-AC041C3E8D99}"/>
              </a:ext>
            </a:extLst>
          </p:cNvPr>
          <p:cNvSpPr>
            <a:spLocks noGrp="1"/>
          </p:cNvSpPr>
          <p:nvPr>
            <p:ph type="body" sz="quarter" idx="40" hasCustomPrompt="1"/>
          </p:nvPr>
        </p:nvSpPr>
        <p:spPr>
          <a:xfrm>
            <a:off x="610385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sp>
        <p:nvSpPr>
          <p:cNvPr id="45" name="文本占位符 11">
            <a:extLst>
              <a:ext uri="{FF2B5EF4-FFF2-40B4-BE49-F238E27FC236}">
                <a16:creationId xmlns:a16="http://schemas.microsoft.com/office/drawing/2014/main" id="{90F980E2-9CC1-4F63-B5FB-2DC7A3F7B204}"/>
              </a:ext>
            </a:extLst>
          </p:cNvPr>
          <p:cNvSpPr>
            <a:spLocks noGrp="1"/>
          </p:cNvSpPr>
          <p:nvPr>
            <p:ph type="body" sz="quarter" idx="41" hasCustomPrompt="1"/>
          </p:nvPr>
        </p:nvSpPr>
        <p:spPr>
          <a:xfrm>
            <a:off x="8825497" y="5732616"/>
            <a:ext cx="2693323"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6" name="文本占位符 11">
            <a:extLst>
              <a:ext uri="{FF2B5EF4-FFF2-40B4-BE49-F238E27FC236}">
                <a16:creationId xmlns:a16="http://schemas.microsoft.com/office/drawing/2014/main" id="{AEEE41F9-6461-40E4-A241-DEC990D115EB}"/>
              </a:ext>
            </a:extLst>
          </p:cNvPr>
          <p:cNvSpPr>
            <a:spLocks noGrp="1"/>
          </p:cNvSpPr>
          <p:nvPr>
            <p:ph type="body" sz="quarter" idx="42" hasCustomPrompt="1"/>
          </p:nvPr>
        </p:nvSpPr>
        <p:spPr>
          <a:xfrm>
            <a:off x="8825575" y="5327590"/>
            <a:ext cx="2693323"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4</a:t>
            </a:r>
            <a:endParaRPr lang="zh-CN" altLang="en-US" dirty="0"/>
          </a:p>
        </p:txBody>
      </p:sp>
      <p:sp>
        <p:nvSpPr>
          <p:cNvPr id="55" name="图片占位符 54">
            <a:extLst>
              <a:ext uri="{FF2B5EF4-FFF2-40B4-BE49-F238E27FC236}">
                <a16:creationId xmlns:a16="http://schemas.microsoft.com/office/drawing/2014/main" id="{217D1CC3-4F7E-4023-87E4-69DB1F723076}"/>
              </a:ext>
            </a:extLst>
          </p:cNvPr>
          <p:cNvSpPr>
            <a:spLocks noGrp="1"/>
          </p:cNvSpPr>
          <p:nvPr>
            <p:ph type="pic" sz="quarter" idx="43"/>
          </p:nvPr>
        </p:nvSpPr>
        <p:spPr>
          <a:xfrm>
            <a:off x="3382047"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6" name="图片占位符 55">
            <a:extLst>
              <a:ext uri="{FF2B5EF4-FFF2-40B4-BE49-F238E27FC236}">
                <a16:creationId xmlns:a16="http://schemas.microsoft.com/office/drawing/2014/main" id="{BF9FD638-1374-45DF-90E5-698E7EE4D35D}"/>
              </a:ext>
            </a:extLst>
          </p:cNvPr>
          <p:cNvSpPr>
            <a:spLocks noGrp="1"/>
          </p:cNvSpPr>
          <p:nvPr>
            <p:ph type="pic" sz="quarter" idx="44"/>
          </p:nvPr>
        </p:nvSpPr>
        <p:spPr>
          <a:xfrm>
            <a:off x="6094226"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7" name="图片占位符 56">
            <a:extLst>
              <a:ext uri="{FF2B5EF4-FFF2-40B4-BE49-F238E27FC236}">
                <a16:creationId xmlns:a16="http://schemas.microsoft.com/office/drawing/2014/main" id="{940F47D2-EE94-45C2-9CB7-31F7555A13EA}"/>
              </a:ext>
            </a:extLst>
          </p:cNvPr>
          <p:cNvSpPr>
            <a:spLocks noGrp="1"/>
          </p:cNvSpPr>
          <p:nvPr>
            <p:ph type="pic" sz="quarter" idx="45"/>
          </p:nvPr>
        </p:nvSpPr>
        <p:spPr>
          <a:xfrm>
            <a:off x="8806405"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cxnSp>
        <p:nvCxnSpPr>
          <p:cNvPr id="27" name="直接连接符 26">
            <a:extLst>
              <a:ext uri="{FF2B5EF4-FFF2-40B4-BE49-F238E27FC236}">
                <a16:creationId xmlns:a16="http://schemas.microsoft.com/office/drawing/2014/main" id="{15E502B5-343B-40F2-8574-5FAAB8B95835}"/>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id="{D0EF6DEB-3CA2-4D6D-86BB-38F5AE94EBB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357956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主副标题）">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5076318C-392F-459E-A0D8-7C22FBFA7C54}"/>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69" name="文本占位符 67">
            <a:extLst>
              <a:ext uri="{FF2B5EF4-FFF2-40B4-BE49-F238E27FC236}">
                <a16:creationId xmlns:a16="http://schemas.microsoft.com/office/drawing/2014/main" id="{C088D240-6188-440E-800A-8FA2B956C9D9}"/>
              </a:ext>
            </a:extLst>
          </p:cNvPr>
          <p:cNvSpPr>
            <a:spLocks noGrp="1"/>
          </p:cNvSpPr>
          <p:nvPr>
            <p:ph type="body" sz="quarter" idx="12" hasCustomPrompt="1"/>
          </p:nvPr>
        </p:nvSpPr>
        <p:spPr>
          <a:xfrm>
            <a:off x="3950574" y="1119503"/>
            <a:ext cx="4290852" cy="585866"/>
          </a:xfrm>
          <a:prstGeom prst="rect">
            <a:avLst/>
          </a:prstGeom>
        </p:spPr>
        <p:txBody>
          <a:bodyPr lIns="90000" bIns="46800">
            <a:spAutoFit/>
          </a:bodyPr>
          <a:lstStyle>
            <a:lvl1pPr marL="0" indent="0" algn="ctr">
              <a:lnSpc>
                <a:spcPct val="100000"/>
              </a:lnSpc>
              <a:buNone/>
              <a:defRPr sz="3200" b="1">
                <a:solidFill>
                  <a:schemeClr val="accent1"/>
                </a:solidFill>
                <a:latin typeface="+mj-ea"/>
                <a:ea typeface="+mj-ea"/>
              </a:defRPr>
            </a:lvl1pPr>
          </a:lstStyle>
          <a:p>
            <a:pPr lvl="0"/>
            <a:r>
              <a:rPr lang="zh-CN" altLang="en-US" dirty="0"/>
              <a:t>请输入你的主标题</a:t>
            </a:r>
          </a:p>
        </p:txBody>
      </p:sp>
      <p:sp>
        <p:nvSpPr>
          <p:cNvPr id="72" name="文本占位符 67">
            <a:extLst>
              <a:ext uri="{FF2B5EF4-FFF2-40B4-BE49-F238E27FC236}">
                <a16:creationId xmlns:a16="http://schemas.microsoft.com/office/drawing/2014/main" id="{A25E6230-C1D4-41CE-A573-4A56DC0BC993}"/>
              </a:ext>
            </a:extLst>
          </p:cNvPr>
          <p:cNvSpPr>
            <a:spLocks noGrp="1"/>
          </p:cNvSpPr>
          <p:nvPr>
            <p:ph type="body" sz="quarter" idx="13" hasCustomPrompt="1"/>
          </p:nvPr>
        </p:nvSpPr>
        <p:spPr>
          <a:xfrm>
            <a:off x="3950574" y="1740158"/>
            <a:ext cx="4290852" cy="462755"/>
          </a:xfrm>
          <a:prstGeom prst="rect">
            <a:avLst/>
          </a:prstGeom>
        </p:spPr>
        <p:txBody>
          <a:bodyPr lIns="90000" bIns="46800">
            <a:spAutoFit/>
          </a:bodyPr>
          <a:lstStyle>
            <a:lvl1pPr marL="0" indent="0" algn="ctr">
              <a:lnSpc>
                <a:spcPct val="100000"/>
              </a:lnSpc>
              <a:buNone/>
              <a:defRPr sz="2400" b="1">
                <a:solidFill>
                  <a:schemeClr val="accent1"/>
                </a:solidFill>
                <a:latin typeface="+mj-ea"/>
                <a:ea typeface="+mj-ea"/>
              </a:defRPr>
            </a:lvl1pPr>
          </a:lstStyle>
          <a:p>
            <a:pPr lvl="0"/>
            <a:r>
              <a:rPr lang="zh-CN" altLang="en-US" dirty="0"/>
              <a:t>请输入你的副标题</a:t>
            </a:r>
          </a:p>
        </p:txBody>
      </p:sp>
      <p:sp>
        <p:nvSpPr>
          <p:cNvPr id="3" name="日期占位符 2">
            <a:extLst>
              <a:ext uri="{FF2B5EF4-FFF2-40B4-BE49-F238E27FC236}">
                <a16:creationId xmlns:a16="http://schemas.microsoft.com/office/drawing/2014/main" id="{4351D1B8-B563-42C1-BE17-9475D47332E9}"/>
              </a:ext>
            </a:extLst>
          </p:cNvPr>
          <p:cNvSpPr>
            <a:spLocks noGrp="1"/>
          </p:cNvSpPr>
          <p:nvPr>
            <p:ph type="dt" sz="half" idx="14"/>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729FA96A-C4E4-4FDB-B5D9-9A34B08DFDE8}"/>
              </a:ext>
            </a:extLst>
          </p:cNvPr>
          <p:cNvSpPr>
            <a:spLocks noGrp="1"/>
          </p:cNvSpPr>
          <p:nvPr>
            <p:ph type="sldNum" sz="quarter" idx="16"/>
          </p:nvPr>
        </p:nvSpPr>
        <p:spPr/>
        <p:txBody>
          <a:bodyPr/>
          <a:lstStyle/>
          <a:p>
            <a:fld id="{C79ECAFE-A460-4E13-ABCB-32CAE6136244}" type="slidenum">
              <a:rPr lang="zh-CN" altLang="en-US" smtClean="0"/>
              <a:pPr/>
              <a:t>‹#›</a:t>
            </a:fld>
            <a:endParaRPr lang="zh-CN" altLang="en-US" dirty="0"/>
          </a:p>
        </p:txBody>
      </p:sp>
      <p:grpSp>
        <p:nvGrpSpPr>
          <p:cNvPr id="18" name="组合 17">
            <a:extLst>
              <a:ext uri="{FF2B5EF4-FFF2-40B4-BE49-F238E27FC236}">
                <a16:creationId xmlns:a16="http://schemas.microsoft.com/office/drawing/2014/main" id="{81BF70FB-BDE2-4229-BC75-19206E896380}"/>
              </a:ext>
            </a:extLst>
          </p:cNvPr>
          <p:cNvGrpSpPr>
            <a:grpSpLocks/>
          </p:cNvGrpSpPr>
          <p:nvPr userDrawn="1"/>
        </p:nvGrpSpPr>
        <p:grpSpPr>
          <a:xfrm>
            <a:off x="660400" y="344681"/>
            <a:ext cx="384771" cy="384771"/>
            <a:chOff x="669869" y="597306"/>
            <a:chExt cx="409972" cy="409973"/>
          </a:xfrm>
        </p:grpSpPr>
        <p:sp>
          <p:nvSpPr>
            <p:cNvPr id="19" name="íṥļîḓê">
              <a:extLst>
                <a:ext uri="{FF2B5EF4-FFF2-40B4-BE49-F238E27FC236}">
                  <a16:creationId xmlns:a16="http://schemas.microsoft.com/office/drawing/2014/main" id="{96FDD5C4-3F80-445A-80EA-0724C77729D3}"/>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0" name="íṥlíḓê">
              <a:extLst>
                <a:ext uri="{FF2B5EF4-FFF2-40B4-BE49-F238E27FC236}">
                  <a16:creationId xmlns:a16="http://schemas.microsoft.com/office/drawing/2014/main" id="{60AB27A8-74EE-4561-9512-1713F6BC137C}"/>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ïśļiḑé">
              <a:extLst>
                <a:ext uri="{FF2B5EF4-FFF2-40B4-BE49-F238E27FC236}">
                  <a16:creationId xmlns:a16="http://schemas.microsoft.com/office/drawing/2014/main" id="{64882CBD-FAE6-4FAD-ACB6-19CD99E03CA9}"/>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14" name="直接连接符 13">
            <a:extLst>
              <a:ext uri="{FF2B5EF4-FFF2-40B4-BE49-F238E27FC236}">
                <a16:creationId xmlns:a16="http://schemas.microsoft.com/office/drawing/2014/main" id="{355239F8-3FAA-440C-9B42-9B892B18091A}"/>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55CF6723-F842-49EC-9EDA-CB65B123AE6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1288810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无主副标题）">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A56E87B7-88F3-4BC8-A9AA-351B70D97305}"/>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16" name="组合 15">
            <a:extLst>
              <a:ext uri="{FF2B5EF4-FFF2-40B4-BE49-F238E27FC236}">
                <a16:creationId xmlns:a16="http://schemas.microsoft.com/office/drawing/2014/main" id="{CF0CAFD6-6859-48A0-B647-EC04766BC145}"/>
              </a:ext>
            </a:extLst>
          </p:cNvPr>
          <p:cNvGrpSpPr>
            <a:grpSpLocks/>
          </p:cNvGrpSpPr>
          <p:nvPr userDrawn="1"/>
        </p:nvGrpSpPr>
        <p:grpSpPr>
          <a:xfrm>
            <a:off x="660400" y="344681"/>
            <a:ext cx="384771" cy="384771"/>
            <a:chOff x="669869" y="597306"/>
            <a:chExt cx="409972" cy="409973"/>
          </a:xfrm>
        </p:grpSpPr>
        <p:sp>
          <p:nvSpPr>
            <p:cNvPr id="17" name="íṥļîḓê">
              <a:extLst>
                <a:ext uri="{FF2B5EF4-FFF2-40B4-BE49-F238E27FC236}">
                  <a16:creationId xmlns:a16="http://schemas.microsoft.com/office/drawing/2014/main" id="{DD380385-267C-4C68-8797-27D95B0C476A}"/>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8" name="íṥlíḓê">
              <a:extLst>
                <a:ext uri="{FF2B5EF4-FFF2-40B4-BE49-F238E27FC236}">
                  <a16:creationId xmlns:a16="http://schemas.microsoft.com/office/drawing/2014/main" id="{7CA06D33-C027-41A7-9B36-AEDAEBA953FA}"/>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6" name="ïśļiḑé">
              <a:extLst>
                <a:ext uri="{FF2B5EF4-FFF2-40B4-BE49-F238E27FC236}">
                  <a16:creationId xmlns:a16="http://schemas.microsoft.com/office/drawing/2014/main" id="{92E4DD16-C3C0-4839-9EE8-212DF69DE59D}"/>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47C779C6-F861-4EC3-857A-4EC6C1D14EAB}"/>
              </a:ext>
            </a:extLst>
          </p:cNvPr>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B801102-8F75-4625-B282-22466E2047A9}"/>
              </a:ext>
            </a:extLst>
          </p:cNvPr>
          <p:cNvSpPr>
            <a:spLocks noGrp="1"/>
          </p:cNvSpPr>
          <p:nvPr>
            <p:ph type="sldNum" sz="quarter" idx="14"/>
          </p:nvPr>
        </p:nvSpPr>
        <p:spPr/>
        <p:txBody>
          <a:bodyPr/>
          <a:lstStyle/>
          <a:p>
            <a:fld id="{C79ECAFE-A460-4E13-ABCB-32CAE6136244}" type="slidenum">
              <a:rPr lang="zh-CN" altLang="en-US" smtClean="0"/>
              <a:pPr/>
              <a:t>‹#›</a:t>
            </a:fld>
            <a:endParaRPr lang="zh-CN" altLang="en-US" dirty="0"/>
          </a:p>
        </p:txBody>
      </p:sp>
      <p:cxnSp>
        <p:nvCxnSpPr>
          <p:cNvPr id="12" name="直接连接符 11">
            <a:extLst>
              <a:ext uri="{FF2B5EF4-FFF2-40B4-BE49-F238E27FC236}">
                <a16:creationId xmlns:a16="http://schemas.microsoft.com/office/drawing/2014/main" id="{CD57B316-286D-42FB-9896-95A4C84649D0}"/>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6008214A-C5DB-4FD0-AFA0-06049431480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2654360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9E87854-CB52-4EC4-A7F4-590A1E8A80FD}"/>
              </a:ext>
            </a:extLst>
          </p:cNvPr>
          <p:cNvSpPr>
            <a:spLocks noGrp="1"/>
          </p:cNvSpPr>
          <p:nvPr>
            <p:ph type="title"/>
          </p:nvPr>
        </p:nvSpPr>
        <p:spPr>
          <a:xfrm>
            <a:off x="669869" y="1"/>
            <a:ext cx="10849030" cy="749299"/>
          </a:xfrm>
          <a:prstGeom prst="rect">
            <a:avLst/>
          </a:prstGeom>
        </p:spPr>
        <p:txBody>
          <a:bodyPr vert="horz" lIns="0" tIns="0" rIns="0" bIns="0" rtlCol="0" anchor="b" anchorCtr="0">
            <a:no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7F58C31E-3FF3-4BF5-82FE-2E51BEE91EB6}"/>
              </a:ext>
            </a:extLst>
          </p:cNvPr>
          <p:cNvSpPr>
            <a:spLocks noGrp="1"/>
          </p:cNvSpPr>
          <p:nvPr>
            <p:ph type="body" idx="1"/>
          </p:nvPr>
        </p:nvSpPr>
        <p:spPr>
          <a:xfrm>
            <a:off x="669869" y="850901"/>
            <a:ext cx="10849031" cy="5283200"/>
          </a:xfrm>
          <a:prstGeom prst="rect">
            <a:avLst/>
          </a:prstGeom>
        </p:spPr>
        <p:txBody>
          <a:bodyPr vert="horz" lIns="91440" tIns="45720" rIns="91440" bIns="45720" rtlCol="0">
            <a:no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5" name="日期占位符 3">
            <a:extLst>
              <a:ext uri="{FF2B5EF4-FFF2-40B4-BE49-F238E27FC236}">
                <a16:creationId xmlns:a16="http://schemas.microsoft.com/office/drawing/2014/main" id="{7A3B16C1-0661-4D1B-BA43-BF285661D504}"/>
              </a:ext>
            </a:extLst>
          </p:cNvPr>
          <p:cNvSpPr>
            <a:spLocks noGrp="1"/>
          </p:cNvSpPr>
          <p:nvPr>
            <p:ph type="dt" sz="half" idx="2"/>
          </p:nvPr>
        </p:nvSpPr>
        <p:spPr>
          <a:xfrm>
            <a:off x="660400" y="6235702"/>
            <a:ext cx="3342640" cy="365125"/>
          </a:xfrm>
          <a:prstGeom prst="rect">
            <a:avLst/>
          </a:prstGeom>
        </p:spPr>
        <p:txBody>
          <a:bodyPr vert="horz" lIns="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400" spc="100" baseline="0">
                <a:solidFill>
                  <a:schemeClr val="tx1">
                    <a:tint val="75000"/>
                  </a:schemeClr>
                </a:solidFill>
              </a:defRPr>
            </a:lvl1p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6" name="页脚占位符 4">
            <a:extLst>
              <a:ext uri="{FF2B5EF4-FFF2-40B4-BE49-F238E27FC236}">
                <a16:creationId xmlns:a16="http://schemas.microsoft.com/office/drawing/2014/main" id="{D1E225E5-0498-4448-9ACA-DEC855216EC7}"/>
              </a:ext>
            </a:extLst>
          </p:cNvPr>
          <p:cNvSpPr>
            <a:spLocks noGrp="1"/>
          </p:cNvSpPr>
          <p:nvPr>
            <p:ph type="ftr" sz="quarter" idx="3"/>
          </p:nvPr>
        </p:nvSpPr>
        <p:spPr>
          <a:xfrm>
            <a:off x="4622800" y="6235702"/>
            <a:ext cx="2946400" cy="365125"/>
          </a:xfrm>
          <a:prstGeom prst="rect">
            <a:avLst/>
          </a:prstGeom>
        </p:spPr>
        <p:txBody>
          <a:bodyPr vert="horz" lIns="91440" tIns="45720" rIns="91440" bIns="45720" rtlCol="0" anchor="ctr"/>
          <a:lstStyle>
            <a:lvl1pPr algn="ctr">
              <a:defRPr sz="1400" i="0" spc="300" baseline="0">
                <a:solidFill>
                  <a:schemeClr val="accent1"/>
                </a:solidFill>
              </a:defRPr>
            </a:lvl1pPr>
          </a:lstStyle>
          <a:p>
            <a:pPr>
              <a:defRPr/>
            </a:pPr>
            <a:endParaRPr lang="zh-CN" altLang="en-US" dirty="0"/>
          </a:p>
        </p:txBody>
      </p:sp>
      <p:sp>
        <p:nvSpPr>
          <p:cNvPr id="4" name="灯片编号占位符 3">
            <a:extLst>
              <a:ext uri="{FF2B5EF4-FFF2-40B4-BE49-F238E27FC236}">
                <a16:creationId xmlns:a16="http://schemas.microsoft.com/office/drawing/2014/main" id="{A331E20A-B228-456E-92D5-B3444C0F2F88}"/>
              </a:ext>
            </a:extLst>
          </p:cNvPr>
          <p:cNvSpPr>
            <a:spLocks noGrp="1"/>
          </p:cNvSpPr>
          <p:nvPr>
            <p:ph type="sldNum" sz="quarter" idx="4"/>
          </p:nvPr>
        </p:nvSpPr>
        <p:spPr>
          <a:xfrm>
            <a:off x="8775700" y="6235702"/>
            <a:ext cx="2743200" cy="365125"/>
          </a:xfrm>
          <a:prstGeom prst="rect">
            <a:avLst/>
          </a:prstGeom>
        </p:spPr>
        <p:txBody>
          <a:bodyPr vert="horz" lIns="91440" tIns="45720" rIns="0" bIns="45720" rtlCol="0" anchor="ctr"/>
          <a:lstStyle>
            <a:lvl1pPr algn="r">
              <a:defRPr sz="1400">
                <a:solidFill>
                  <a:schemeClr val="bg1">
                    <a:lumMod val="75000"/>
                  </a:schemeClr>
                </a:solidFill>
              </a:defRPr>
            </a:lvl1pPr>
          </a:lstStyle>
          <a:p>
            <a:fld id="{C79ECAFE-A460-4E13-ABCB-32CAE6136244}" type="slidenum">
              <a:rPr lang="zh-CN" altLang="en-US" smtClean="0"/>
              <a:pPr/>
              <a:t>‹#›</a:t>
            </a:fld>
            <a:endParaRPr lang="zh-CN" altLang="en-US" dirty="0"/>
          </a:p>
        </p:txBody>
      </p:sp>
    </p:spTree>
    <p:extLst>
      <p:ext uri="{BB962C8B-B14F-4D97-AF65-F5344CB8AC3E}">
        <p14:creationId xmlns:p14="http://schemas.microsoft.com/office/powerpoint/2010/main" val="3932847309"/>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57" r:id="rId4"/>
    <p:sldLayoutId id="2147483670" r:id="rId5"/>
    <p:sldLayoutId id="2147483666" r:id="rId6"/>
    <p:sldLayoutId id="2147483667" r:id="rId7"/>
    <p:sldLayoutId id="2147483650" r:id="rId8"/>
    <p:sldLayoutId id="2147483656" r:id="rId9"/>
    <p:sldLayoutId id="2147483659" r:id="rId10"/>
    <p:sldLayoutId id="2147483661" r:id="rId11"/>
    <p:sldLayoutId id="2147483660" r:id="rId12"/>
    <p:sldLayoutId id="2147483668" r:id="rId13"/>
    <p:sldLayoutId id="2147483669" r:id="rId14"/>
    <p:sldLayoutId id="2147483655" r:id="rId15"/>
    <p:sldLayoutId id="2147483664" r:id="rId16"/>
  </p:sldLayoutIdLst>
  <p:hf hdr="0" ft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536" userDrawn="1">
          <p15:clr>
            <a:srgbClr val="F26B43"/>
          </p15:clr>
        </p15:guide>
        <p15:guide id="4" orient="horz" pos="600"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621791"/>
      </p:ext>
    </p:extLst>
  </p:cSld>
  <p:clrMap bg1="lt1" tx1="dk1" bg2="lt2" tx2="dk2" accent1="accent1" accent2="accent2" accent3="accent3" accent4="accent4" accent5="accent5" accent6="accent6" hlink="hlink" folHlink="folHlink"/>
  <p:sldLayoutIdLst>
    <p:sldLayoutId id="2147483687" r:id="rId1"/>
    <p:sldLayoutId id="214748368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A1280D5B-7617-4A16-A824-4CED80D3BEED}"/>
              </a:ext>
            </a:extLst>
          </p:cNvPr>
          <p:cNvSpPr>
            <a:spLocks noGrp="1"/>
          </p:cNvSpPr>
          <p:nvPr>
            <p:ph type="body" sz="quarter" idx="10"/>
          </p:nvPr>
        </p:nvSpPr>
        <p:spPr>
          <a:xfrm>
            <a:off x="667503" y="1212112"/>
            <a:ext cx="7232488" cy="2416418"/>
          </a:xfrm>
        </p:spPr>
        <p:txBody>
          <a:bodyPr/>
          <a:lstStyle/>
          <a:p>
            <a:r>
              <a:rPr lang="en-US" altLang="zh-CN" sz="4000" dirty="0">
                <a:ea typeface="+mn-ea"/>
                <a:cs typeface="+mn-ea"/>
              </a:rPr>
              <a:t>A cloud-optimized link layer for </a:t>
            </a:r>
            <a:r>
              <a:rPr lang="en-US" altLang="zh-CN" sz="4000">
                <a:ea typeface="+mn-ea"/>
                <a:cs typeface="+mn-ea"/>
              </a:rPr>
              <a:t>low-power </a:t>
            </a:r>
          </a:p>
          <a:p>
            <a:r>
              <a:rPr lang="en-US" altLang="zh-CN" sz="4000">
                <a:ea typeface="+mn-ea"/>
                <a:cs typeface="+mn-ea"/>
              </a:rPr>
              <a:t>wide-area </a:t>
            </a:r>
            <a:r>
              <a:rPr lang="en-US" altLang="zh-CN" sz="4000" dirty="0">
                <a:ea typeface="+mn-ea"/>
                <a:cs typeface="+mn-ea"/>
              </a:rPr>
              <a:t>networks</a:t>
            </a:r>
            <a:endParaRPr lang="zh-CN" altLang="en-US" sz="4000" dirty="0">
              <a:ea typeface="+mn-ea"/>
              <a:cs typeface="+mn-ea"/>
            </a:endParaRPr>
          </a:p>
        </p:txBody>
      </p:sp>
      <p:sp>
        <p:nvSpPr>
          <p:cNvPr id="2" name="日期占位符 1">
            <a:extLst>
              <a:ext uri="{FF2B5EF4-FFF2-40B4-BE49-F238E27FC236}">
                <a16:creationId xmlns:a16="http://schemas.microsoft.com/office/drawing/2014/main" id="{E0D774F7-6CC3-4E60-BA83-663DA481BDA0}"/>
              </a:ext>
            </a:extLst>
          </p:cNvPr>
          <p:cNvSpPr>
            <a:spLocks noGrp="1"/>
          </p:cNvSpPr>
          <p:nvPr>
            <p:ph type="dt" sz="half" idx="1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5" name="矩形 4">
            <a:extLst>
              <a:ext uri="{FF2B5EF4-FFF2-40B4-BE49-F238E27FC236}">
                <a16:creationId xmlns:a16="http://schemas.microsoft.com/office/drawing/2014/main" id="{89E8FF02-9784-438F-9CE8-2802CF9C0A4F}"/>
              </a:ext>
            </a:extLst>
          </p:cNvPr>
          <p:cNvSpPr/>
          <p:nvPr/>
        </p:nvSpPr>
        <p:spPr>
          <a:xfrm>
            <a:off x="667504" y="4899847"/>
            <a:ext cx="3680976"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solidFill>
                  <a:schemeClr val="accent1"/>
                </a:solidFill>
                <a:latin typeface="Arial"/>
                <a:cs typeface="+mn-ea"/>
              </a:rPr>
              <a:t>汇报</a:t>
            </a:r>
            <a:r>
              <a:rPr kumimoji="0" lang="zh-CN" altLang="en-US" sz="2000" i="0" u="none" strike="noStrike" kern="1200" cap="none" spc="0" normalizeH="0" baseline="0" noProof="0" dirty="0">
                <a:ln>
                  <a:noFill/>
                </a:ln>
                <a:solidFill>
                  <a:schemeClr val="accent1"/>
                </a:solidFill>
                <a:effectLst/>
                <a:uLnTx/>
                <a:uFillTx/>
                <a:latin typeface="Arial"/>
                <a:cs typeface="+mn-ea"/>
              </a:rPr>
              <a:t>日期：</a:t>
            </a:r>
            <a:r>
              <a:rPr kumimoji="0" lang="en-US" altLang="zh-CN" sz="2000" i="0" u="none" strike="noStrike" kern="1200" cap="none" spc="0" normalizeH="0" baseline="0" noProof="0" dirty="0">
                <a:ln>
                  <a:noFill/>
                </a:ln>
                <a:solidFill>
                  <a:schemeClr val="accent1"/>
                </a:solidFill>
                <a:effectLst/>
                <a:uLnTx/>
                <a:uFillTx/>
                <a:latin typeface="Arial"/>
                <a:cs typeface="+mn-ea"/>
              </a:rPr>
              <a:t>2021/12/01</a:t>
            </a:r>
            <a:endParaRPr kumimoji="0" lang="zh-CN" altLang="en-US" sz="2000" i="0" u="none" strike="noStrike" kern="1200" cap="none" spc="0" normalizeH="0" baseline="0" noProof="0" dirty="0">
              <a:ln>
                <a:noFill/>
              </a:ln>
              <a:solidFill>
                <a:schemeClr val="accent1"/>
              </a:solidFill>
              <a:effectLst/>
              <a:uLnTx/>
              <a:uFillTx/>
              <a:latin typeface="Arial"/>
              <a:cs typeface="+mn-ea"/>
            </a:endParaRPr>
          </a:p>
        </p:txBody>
      </p:sp>
    </p:spTree>
    <p:extLst>
      <p:ext uri="{BB962C8B-B14F-4D97-AF65-F5344CB8AC3E}">
        <p14:creationId xmlns:p14="http://schemas.microsoft.com/office/powerpoint/2010/main" val="2369969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en-US" altLang="zh-CN" dirty="0"/>
              <a:t>SYSTEM OVERVIEW</a:t>
            </a:r>
            <a:endParaRPr lang="en-US" altLang="zh-CN" dirty="0">
              <a:cs typeface="+mn-ea"/>
            </a:endParaRPr>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10</a:t>
            </a:fld>
            <a:endParaRPr lang="zh-CN" altLang="en-US" dirty="0"/>
          </a:p>
        </p:txBody>
      </p:sp>
      <p:sp>
        <p:nvSpPr>
          <p:cNvPr id="5" name="矩形 4">
            <a:extLst>
              <a:ext uri="{FF2B5EF4-FFF2-40B4-BE49-F238E27FC236}">
                <a16:creationId xmlns:a16="http://schemas.microsoft.com/office/drawing/2014/main" id="{38E5E869-02D1-4935-9A3C-C9BA2D51129A}"/>
              </a:ext>
            </a:extLst>
          </p:cNvPr>
          <p:cNvSpPr/>
          <p:nvPr/>
        </p:nvSpPr>
        <p:spPr>
          <a:xfrm>
            <a:off x="660400" y="2258742"/>
            <a:ext cx="184731" cy="369332"/>
          </a:xfrm>
          <a:prstGeom prst="rect">
            <a:avLst/>
          </a:prstGeom>
        </p:spPr>
        <p:txBody>
          <a:bodyPr wrap="none">
            <a:spAutoFit/>
          </a:bodyPr>
          <a:lstStyle/>
          <a:p>
            <a:endParaRPr lang="zh-CN" altLang="en-US" dirty="0"/>
          </a:p>
        </p:txBody>
      </p:sp>
      <p:sp>
        <p:nvSpPr>
          <p:cNvPr id="15" name="矩形 14">
            <a:extLst>
              <a:ext uri="{FF2B5EF4-FFF2-40B4-BE49-F238E27FC236}">
                <a16:creationId xmlns:a16="http://schemas.microsoft.com/office/drawing/2014/main" id="{8960E157-873E-4905-9143-B399391920BA}"/>
              </a:ext>
            </a:extLst>
          </p:cNvPr>
          <p:cNvSpPr/>
          <p:nvPr/>
        </p:nvSpPr>
        <p:spPr>
          <a:xfrm>
            <a:off x="568334" y="783595"/>
            <a:ext cx="1656223" cy="830997"/>
          </a:xfrm>
          <a:prstGeom prst="rect">
            <a:avLst/>
          </a:prstGeom>
        </p:spPr>
        <p:txBody>
          <a:bodyPr wrap="none">
            <a:spAutoFit/>
          </a:bodyPr>
          <a:lstStyle/>
          <a:p>
            <a:r>
              <a:rPr lang="en-US" altLang="zh-CN" sz="2400" b="1" dirty="0">
                <a:solidFill>
                  <a:schemeClr val="accent1"/>
                </a:solidFill>
                <a:cs typeface="+mn-ea"/>
              </a:rPr>
              <a:t>Structure:</a:t>
            </a:r>
          </a:p>
          <a:p>
            <a:pPr lvl="0"/>
            <a:endParaRPr lang="en-US" altLang="zh-CN" sz="2400" b="1" dirty="0">
              <a:solidFill>
                <a:schemeClr val="accent1"/>
              </a:solidFill>
              <a:cs typeface="+mn-ea"/>
            </a:endParaRPr>
          </a:p>
        </p:txBody>
      </p:sp>
      <p:sp>
        <p:nvSpPr>
          <p:cNvPr id="20" name="矩形 19">
            <a:extLst>
              <a:ext uri="{FF2B5EF4-FFF2-40B4-BE49-F238E27FC236}">
                <a16:creationId xmlns:a16="http://schemas.microsoft.com/office/drawing/2014/main" id="{C70C8F1F-27D3-443B-956A-1AE09F178F99}"/>
              </a:ext>
            </a:extLst>
          </p:cNvPr>
          <p:cNvSpPr/>
          <p:nvPr/>
        </p:nvSpPr>
        <p:spPr>
          <a:xfrm>
            <a:off x="396430" y="5465260"/>
            <a:ext cx="184731" cy="369332"/>
          </a:xfrm>
          <a:prstGeom prst="rect">
            <a:avLst/>
          </a:prstGeom>
        </p:spPr>
        <p:txBody>
          <a:bodyPr wrap="none">
            <a:spAutoFit/>
          </a:bodyPr>
          <a:lstStyle/>
          <a:p>
            <a:endParaRPr lang="zh-CN" altLang="en-US" dirty="0"/>
          </a:p>
        </p:txBody>
      </p:sp>
      <p:sp>
        <p:nvSpPr>
          <p:cNvPr id="21" name="矩形 20">
            <a:extLst>
              <a:ext uri="{FF2B5EF4-FFF2-40B4-BE49-F238E27FC236}">
                <a16:creationId xmlns:a16="http://schemas.microsoft.com/office/drawing/2014/main" id="{256BAFA4-49B8-4CA3-91F9-1982B8CB650A}"/>
              </a:ext>
            </a:extLst>
          </p:cNvPr>
          <p:cNvSpPr/>
          <p:nvPr/>
        </p:nvSpPr>
        <p:spPr>
          <a:xfrm>
            <a:off x="568334" y="5929923"/>
            <a:ext cx="184731" cy="369332"/>
          </a:xfrm>
          <a:prstGeom prst="rect">
            <a:avLst/>
          </a:prstGeom>
        </p:spPr>
        <p:txBody>
          <a:bodyPr wrap="none">
            <a:spAutoFit/>
          </a:bodyPr>
          <a:lstStyle/>
          <a:p>
            <a:pPr lvl="0">
              <a:defRPr/>
            </a:pPr>
            <a:endParaRPr lang="zh-CN" altLang="en-US" b="1" dirty="0">
              <a:solidFill>
                <a:schemeClr val="accent1"/>
              </a:solidFill>
              <a:cs typeface="+mn-ea"/>
            </a:endParaRPr>
          </a:p>
        </p:txBody>
      </p:sp>
      <p:sp>
        <p:nvSpPr>
          <p:cNvPr id="23" name="矩形 22">
            <a:extLst>
              <a:ext uri="{FF2B5EF4-FFF2-40B4-BE49-F238E27FC236}">
                <a16:creationId xmlns:a16="http://schemas.microsoft.com/office/drawing/2014/main" id="{72AD0D28-4908-402D-9761-638459E6E8A3}"/>
              </a:ext>
            </a:extLst>
          </p:cNvPr>
          <p:cNvSpPr/>
          <p:nvPr/>
        </p:nvSpPr>
        <p:spPr>
          <a:xfrm>
            <a:off x="1761259" y="6299255"/>
            <a:ext cx="184731" cy="369332"/>
          </a:xfrm>
          <a:prstGeom prst="rect">
            <a:avLst/>
          </a:prstGeom>
        </p:spPr>
        <p:txBody>
          <a:bodyPr wrap="none">
            <a:spAutoFit/>
          </a:bodyPr>
          <a:lstStyle/>
          <a:p>
            <a:endParaRPr lang="zh-CN" altLang="en-US" dirty="0"/>
          </a:p>
        </p:txBody>
      </p:sp>
      <p:pic>
        <p:nvPicPr>
          <p:cNvPr id="2" name="图片 1">
            <a:extLst>
              <a:ext uri="{FF2B5EF4-FFF2-40B4-BE49-F238E27FC236}">
                <a16:creationId xmlns:a16="http://schemas.microsoft.com/office/drawing/2014/main" id="{1E4346DA-9C9D-4E36-9D29-3E2243FD603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02295" y="1246423"/>
            <a:ext cx="4784954" cy="2976008"/>
          </a:xfrm>
          <a:prstGeom prst="rect">
            <a:avLst/>
          </a:prstGeom>
        </p:spPr>
      </p:pic>
      <p:pic>
        <p:nvPicPr>
          <p:cNvPr id="6" name="图片 5">
            <a:extLst>
              <a:ext uri="{FF2B5EF4-FFF2-40B4-BE49-F238E27FC236}">
                <a16:creationId xmlns:a16="http://schemas.microsoft.com/office/drawing/2014/main" id="{80D4C2EF-CF86-4D7D-81AD-AE5FA0EB0F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4516" y="4880289"/>
            <a:ext cx="5947887" cy="1908605"/>
          </a:xfrm>
          <a:prstGeom prst="rect">
            <a:avLst/>
          </a:prstGeom>
        </p:spPr>
      </p:pic>
      <p:pic>
        <p:nvPicPr>
          <p:cNvPr id="8" name="图片 7">
            <a:extLst>
              <a:ext uri="{FF2B5EF4-FFF2-40B4-BE49-F238E27FC236}">
                <a16:creationId xmlns:a16="http://schemas.microsoft.com/office/drawing/2014/main" id="{9CD2B4F2-17A8-4575-9388-5BA1EFB265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25354" y="4855826"/>
            <a:ext cx="5866646" cy="1957532"/>
          </a:xfrm>
          <a:prstGeom prst="rect">
            <a:avLst/>
          </a:prstGeom>
        </p:spPr>
      </p:pic>
      <p:sp>
        <p:nvSpPr>
          <p:cNvPr id="12" name="矩形 11">
            <a:extLst>
              <a:ext uri="{FF2B5EF4-FFF2-40B4-BE49-F238E27FC236}">
                <a16:creationId xmlns:a16="http://schemas.microsoft.com/office/drawing/2014/main" id="{92AC313A-E78C-4A3D-87B1-2DA188ECFB4C}"/>
              </a:ext>
            </a:extLst>
          </p:cNvPr>
          <p:cNvSpPr/>
          <p:nvPr/>
        </p:nvSpPr>
        <p:spPr>
          <a:xfrm>
            <a:off x="488795" y="4222431"/>
            <a:ext cx="1723549" cy="830997"/>
          </a:xfrm>
          <a:prstGeom prst="rect">
            <a:avLst/>
          </a:prstGeom>
        </p:spPr>
        <p:txBody>
          <a:bodyPr wrap="none">
            <a:spAutoFit/>
          </a:bodyPr>
          <a:lstStyle/>
          <a:p>
            <a:r>
              <a:rPr lang="en-US" altLang="zh-CN" sz="2400" b="1" dirty="0">
                <a:solidFill>
                  <a:schemeClr val="accent1"/>
                </a:solidFill>
                <a:cs typeface="+mn-ea"/>
              </a:rPr>
              <a:t>Prototype:</a:t>
            </a:r>
          </a:p>
          <a:p>
            <a:pPr lvl="0"/>
            <a:endParaRPr lang="en-US" altLang="zh-CN" sz="2400" b="1" dirty="0">
              <a:solidFill>
                <a:schemeClr val="accent1"/>
              </a:solidFill>
              <a:cs typeface="+mn-ea"/>
            </a:endParaRPr>
          </a:p>
        </p:txBody>
      </p:sp>
      <p:sp>
        <p:nvSpPr>
          <p:cNvPr id="3" name="箭头: 右 2">
            <a:extLst>
              <a:ext uri="{FF2B5EF4-FFF2-40B4-BE49-F238E27FC236}">
                <a16:creationId xmlns:a16="http://schemas.microsoft.com/office/drawing/2014/main" id="{81C75403-A053-4D6B-AADA-C622B44BE22E}"/>
              </a:ext>
            </a:extLst>
          </p:cNvPr>
          <p:cNvSpPr/>
          <p:nvPr/>
        </p:nvSpPr>
        <p:spPr>
          <a:xfrm>
            <a:off x="5999203" y="5649925"/>
            <a:ext cx="318198" cy="369332"/>
          </a:xfrm>
          <a:prstGeom prst="rightArrow">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388908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976AD98D-F234-482E-A83F-CE83A2BD2ED3}"/>
              </a:ext>
            </a:extLst>
          </p:cNvPr>
          <p:cNvSpPr>
            <a:spLocks noGrp="1"/>
          </p:cNvSpPr>
          <p:nvPr>
            <p:ph type="body" sz="quarter" idx="10"/>
          </p:nvPr>
        </p:nvSpPr>
        <p:spPr/>
        <p:txBody>
          <a:bodyPr/>
          <a:lstStyle/>
          <a:p>
            <a:r>
              <a:rPr lang="zh-CN" altLang="en-US" dirty="0">
                <a:cs typeface="+mn-ea"/>
              </a:rPr>
              <a:t>错误检测</a:t>
            </a:r>
          </a:p>
        </p:txBody>
      </p:sp>
      <p:sp>
        <p:nvSpPr>
          <p:cNvPr id="6" name="文本占位符 5">
            <a:extLst>
              <a:ext uri="{FF2B5EF4-FFF2-40B4-BE49-F238E27FC236}">
                <a16:creationId xmlns:a16="http://schemas.microsoft.com/office/drawing/2014/main" id="{857E7E3D-C5EC-4CAF-9EDC-070CDAEC4C2D}"/>
              </a:ext>
            </a:extLst>
          </p:cNvPr>
          <p:cNvSpPr>
            <a:spLocks noGrp="1"/>
          </p:cNvSpPr>
          <p:nvPr>
            <p:ph type="body" sz="quarter" idx="11"/>
          </p:nvPr>
        </p:nvSpPr>
        <p:spPr/>
        <p:txBody>
          <a:bodyPr/>
          <a:lstStyle/>
          <a:p>
            <a:pPr lvl="0" fontAlgn="base"/>
            <a:r>
              <a:rPr lang="en-US" altLang="zh-CN" b="1" dirty="0"/>
              <a:t>ERROR DETECTION</a:t>
            </a:r>
            <a:endParaRPr lang="zh-CN" altLang="zh-CN" b="1" dirty="0"/>
          </a:p>
        </p:txBody>
      </p:sp>
      <p:sp>
        <p:nvSpPr>
          <p:cNvPr id="4" name="日期占位符 3">
            <a:extLst>
              <a:ext uri="{FF2B5EF4-FFF2-40B4-BE49-F238E27FC236}">
                <a16:creationId xmlns:a16="http://schemas.microsoft.com/office/drawing/2014/main" id="{F4E62298-8FC2-466E-9512-5C0AD1512219}"/>
              </a:ext>
            </a:extLst>
          </p:cNvPr>
          <p:cNvSpPr>
            <a:spLocks noGrp="1"/>
          </p:cNvSpPr>
          <p:nvPr>
            <p:ph type="dt" sz="half" idx="12"/>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7" name="图片 6">
            <a:extLst>
              <a:ext uri="{FF2B5EF4-FFF2-40B4-BE49-F238E27FC236}">
                <a16:creationId xmlns:a16="http://schemas.microsoft.com/office/drawing/2014/main" id="{2A401395-2B01-46AE-8BBC-A244578A3C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35344" y="1337624"/>
            <a:ext cx="2972111"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2235331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fontAlgn="base"/>
            <a:r>
              <a:rPr lang="en-US" altLang="zh-CN" dirty="0"/>
              <a:t>ERROR DETECTION</a:t>
            </a:r>
            <a:endParaRPr lang="zh-CN" altLang="zh-CN" dirty="0"/>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12</a:t>
            </a:fld>
            <a:endParaRPr lang="zh-CN" altLang="en-US" dirty="0"/>
          </a:p>
        </p:txBody>
      </p:sp>
      <p:sp>
        <p:nvSpPr>
          <p:cNvPr id="5" name="矩形 4">
            <a:extLst>
              <a:ext uri="{FF2B5EF4-FFF2-40B4-BE49-F238E27FC236}">
                <a16:creationId xmlns:a16="http://schemas.microsoft.com/office/drawing/2014/main" id="{38E5E869-02D1-4935-9A3C-C9BA2D51129A}"/>
              </a:ext>
            </a:extLst>
          </p:cNvPr>
          <p:cNvSpPr/>
          <p:nvPr/>
        </p:nvSpPr>
        <p:spPr>
          <a:xfrm>
            <a:off x="668865" y="1041515"/>
            <a:ext cx="11235268" cy="498598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445437"/>
                </a:solidFill>
                <a:effectLst/>
                <a:uLnTx/>
                <a:uFillTx/>
                <a:latin typeface="Arial"/>
                <a:ea typeface="Microsoft YaHei"/>
                <a:cs typeface="+mn-ea"/>
              </a:rPr>
              <a:t>Single reception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b="1" dirty="0">
              <a:solidFill>
                <a:srgbClr val="445437"/>
              </a:solidFill>
              <a:latin typeface="Arial"/>
              <a:ea typeface="Microsoft YaHei"/>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solidFill>
                  <a:schemeClr val="accent1"/>
                </a:solidFill>
                <a:cs typeface="+mn-ea"/>
              </a:rPr>
              <a:t>RSSI sample</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b="1" dirty="0">
              <a:solidFill>
                <a:schemeClr val="accent1"/>
              </a:solidFill>
              <a:cs typeface="+mn-ea"/>
            </a:endParaRPr>
          </a:p>
        </p:txBody>
      </p:sp>
      <p:pic>
        <p:nvPicPr>
          <p:cNvPr id="2" name="图片 1">
            <a:extLst>
              <a:ext uri="{FF2B5EF4-FFF2-40B4-BE49-F238E27FC236}">
                <a16:creationId xmlns:a16="http://schemas.microsoft.com/office/drawing/2014/main" id="{B93D1B8C-79CB-4BA1-8E48-9550155427B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9288" y="2495057"/>
            <a:ext cx="5211428" cy="3321428"/>
          </a:xfrm>
          <a:prstGeom prst="rect">
            <a:avLst/>
          </a:prstGeom>
        </p:spPr>
      </p:pic>
      <p:pic>
        <p:nvPicPr>
          <p:cNvPr id="3" name="图片 2">
            <a:extLst>
              <a:ext uri="{FF2B5EF4-FFF2-40B4-BE49-F238E27FC236}">
                <a16:creationId xmlns:a16="http://schemas.microsoft.com/office/drawing/2014/main" id="{4961D659-CA89-4CF2-AC38-52F82A1411A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72572" y="2495057"/>
            <a:ext cx="5119988" cy="3115936"/>
          </a:xfrm>
          <a:prstGeom prst="rect">
            <a:avLst/>
          </a:prstGeom>
        </p:spPr>
      </p:pic>
    </p:spTree>
    <p:extLst>
      <p:ext uri="{BB962C8B-B14F-4D97-AF65-F5344CB8AC3E}">
        <p14:creationId xmlns:p14="http://schemas.microsoft.com/office/powerpoint/2010/main" val="1779601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fontAlgn="base"/>
            <a:r>
              <a:rPr lang="en-US" altLang="zh-CN" dirty="0"/>
              <a:t>ERROR DETECTION</a:t>
            </a:r>
            <a:endParaRPr lang="zh-CN" altLang="zh-CN" dirty="0"/>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13</a:t>
            </a:fld>
            <a:endParaRPr lang="zh-CN" altLang="en-US" dirty="0"/>
          </a:p>
        </p:txBody>
      </p:sp>
      <p:sp>
        <p:nvSpPr>
          <p:cNvPr id="5" name="矩形 4">
            <a:extLst>
              <a:ext uri="{FF2B5EF4-FFF2-40B4-BE49-F238E27FC236}">
                <a16:creationId xmlns:a16="http://schemas.microsoft.com/office/drawing/2014/main" id="{38E5E869-02D1-4935-9A3C-C9BA2D51129A}"/>
              </a:ext>
            </a:extLst>
          </p:cNvPr>
          <p:cNvSpPr/>
          <p:nvPr/>
        </p:nvSpPr>
        <p:spPr>
          <a:xfrm>
            <a:off x="468571" y="948688"/>
            <a:ext cx="11429262" cy="3323987"/>
          </a:xfrm>
          <a:prstGeom prst="rect">
            <a:avLst/>
          </a:prstGeom>
        </p:spPr>
        <p:txBody>
          <a:bodyPr wrap="square">
            <a:spAutoFit/>
          </a:bodyPr>
          <a:lstStyle/>
          <a:p>
            <a:r>
              <a:rPr lang="en-US" altLang="zh-CN" sz="2400" b="1" dirty="0">
                <a:solidFill>
                  <a:schemeClr val="accent1"/>
                </a:solidFill>
                <a:cs typeface="+mn-ea"/>
              </a:rPr>
              <a:t>Multiple receptions</a:t>
            </a:r>
          </a:p>
          <a:p>
            <a:endParaRPr lang="en-US" altLang="zh-CN" sz="2400" b="1" dirty="0">
              <a:solidFill>
                <a:schemeClr val="accent1"/>
              </a:solidFill>
              <a:cs typeface="+mn-ea"/>
            </a:endParaRPr>
          </a:p>
          <a:p>
            <a:r>
              <a:rPr lang="en-US" altLang="zh-CN" b="1" dirty="0">
                <a:solidFill>
                  <a:schemeClr val="accent1"/>
                </a:solidFill>
                <a:cs typeface="+mn-ea"/>
              </a:rPr>
              <a:t>Independent local interference</a:t>
            </a:r>
          </a:p>
          <a:p>
            <a:endParaRPr lang="en-US" altLang="zh-CN" dirty="0"/>
          </a:p>
          <a:p>
            <a:r>
              <a:rPr lang="en-US" altLang="zh-CN" dirty="0"/>
              <a:t>- multi-path fading</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pic>
        <p:nvPicPr>
          <p:cNvPr id="2" name="图片 1">
            <a:extLst>
              <a:ext uri="{FF2B5EF4-FFF2-40B4-BE49-F238E27FC236}">
                <a16:creationId xmlns:a16="http://schemas.microsoft.com/office/drawing/2014/main" id="{8896BFC3-6DA6-4FD4-B083-92D826F1460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0872" y="3004132"/>
            <a:ext cx="4257048" cy="3010667"/>
          </a:xfrm>
          <a:prstGeom prst="rect">
            <a:avLst/>
          </a:prstGeom>
        </p:spPr>
      </p:pic>
      <p:pic>
        <p:nvPicPr>
          <p:cNvPr id="12" name="图片 11">
            <a:extLst>
              <a:ext uri="{FF2B5EF4-FFF2-40B4-BE49-F238E27FC236}">
                <a16:creationId xmlns:a16="http://schemas.microsoft.com/office/drawing/2014/main" id="{2D599F11-2ACA-4CF8-BAAA-10E60A655AD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851284" y="2419781"/>
            <a:ext cx="4720079" cy="3595018"/>
          </a:xfrm>
          <a:prstGeom prst="rect">
            <a:avLst/>
          </a:prstGeom>
        </p:spPr>
      </p:pic>
      <p:sp>
        <p:nvSpPr>
          <p:cNvPr id="3" name="文本框 2">
            <a:extLst>
              <a:ext uri="{FF2B5EF4-FFF2-40B4-BE49-F238E27FC236}">
                <a16:creationId xmlns:a16="http://schemas.microsoft.com/office/drawing/2014/main" id="{FF1616DC-4666-4887-8DC4-AB61F28DBFF7}"/>
              </a:ext>
            </a:extLst>
          </p:cNvPr>
          <p:cNvSpPr txBox="1"/>
          <p:nvPr/>
        </p:nvSpPr>
        <p:spPr>
          <a:xfrm>
            <a:off x="8000999" y="2634800"/>
            <a:ext cx="1851854" cy="369332"/>
          </a:xfrm>
          <a:prstGeom prst="rect">
            <a:avLst/>
          </a:prstGeom>
          <a:noFill/>
        </p:spPr>
        <p:txBody>
          <a:bodyPr wrap="none" rtlCol="0">
            <a:spAutoFit/>
          </a:bodyPr>
          <a:lstStyle/>
          <a:p>
            <a:r>
              <a:rPr lang="en-US" altLang="zh-CN" dirty="0"/>
              <a:t>(Majority Voting)</a:t>
            </a:r>
            <a:endParaRPr lang="zh-CN" altLang="en-US" dirty="0"/>
          </a:p>
        </p:txBody>
      </p:sp>
    </p:spTree>
    <p:extLst>
      <p:ext uri="{BB962C8B-B14F-4D97-AF65-F5344CB8AC3E}">
        <p14:creationId xmlns:p14="http://schemas.microsoft.com/office/powerpoint/2010/main" val="4113891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fontAlgn="base"/>
            <a:r>
              <a:rPr lang="en-US" altLang="zh-CN" dirty="0"/>
              <a:t>ERROR DETECTION</a:t>
            </a:r>
            <a:endParaRPr lang="zh-CN" altLang="zh-CN" dirty="0"/>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14</a:t>
            </a:fld>
            <a:endParaRPr lang="zh-CN" altLang="en-US" dirty="0"/>
          </a:p>
        </p:txBody>
      </p:sp>
      <p:sp>
        <p:nvSpPr>
          <p:cNvPr id="12" name="矩形 11">
            <a:extLst>
              <a:ext uri="{FF2B5EF4-FFF2-40B4-BE49-F238E27FC236}">
                <a16:creationId xmlns:a16="http://schemas.microsoft.com/office/drawing/2014/main" id="{899C1A3C-76A4-46C5-AE33-B2B688F624AB}"/>
              </a:ext>
            </a:extLst>
          </p:cNvPr>
          <p:cNvSpPr/>
          <p:nvPr/>
        </p:nvSpPr>
        <p:spPr>
          <a:xfrm>
            <a:off x="584652" y="1055959"/>
            <a:ext cx="11022696" cy="4524315"/>
          </a:xfrm>
          <a:prstGeom prst="rect">
            <a:avLst/>
          </a:prstGeom>
        </p:spPr>
        <p:txBody>
          <a:bodyPr wrap="square">
            <a:spAutoFit/>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                                                                                                           </a:t>
            </a:r>
            <a:r>
              <a:rPr lang="en-US" altLang="zh-CN" b="1" dirty="0"/>
              <a:t>The error third column (half byte):</a:t>
            </a:r>
          </a:p>
          <a:p>
            <a:endParaRPr lang="en-US" altLang="zh-CN" dirty="0"/>
          </a:p>
          <a:p>
            <a:endParaRPr lang="en-US" altLang="zh-CN" b="1" dirty="0">
              <a:solidFill>
                <a:schemeClr val="accent1"/>
              </a:solidFill>
              <a:cs typeface="+mn-ea"/>
            </a:endParaRPr>
          </a:p>
        </p:txBody>
      </p:sp>
      <p:pic>
        <p:nvPicPr>
          <p:cNvPr id="3" name="图片 2">
            <a:extLst>
              <a:ext uri="{FF2B5EF4-FFF2-40B4-BE49-F238E27FC236}">
                <a16:creationId xmlns:a16="http://schemas.microsoft.com/office/drawing/2014/main" id="{150A37EF-2B38-4B33-B33F-33F3F1EE95D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54015" y="4257500"/>
            <a:ext cx="5526667" cy="2280000"/>
          </a:xfrm>
          <a:prstGeom prst="rect">
            <a:avLst/>
          </a:prstGeom>
        </p:spPr>
      </p:pic>
      <p:sp>
        <p:nvSpPr>
          <p:cNvPr id="11" name="文本框 10">
            <a:extLst>
              <a:ext uri="{FF2B5EF4-FFF2-40B4-BE49-F238E27FC236}">
                <a16:creationId xmlns:a16="http://schemas.microsoft.com/office/drawing/2014/main" id="{EEC44058-7ABF-498B-B9F6-662E8423ED86}"/>
              </a:ext>
            </a:extLst>
          </p:cNvPr>
          <p:cNvSpPr txBox="1"/>
          <p:nvPr/>
        </p:nvSpPr>
        <p:spPr>
          <a:xfrm>
            <a:off x="554015" y="3838850"/>
            <a:ext cx="6094070" cy="369332"/>
          </a:xfrm>
          <a:prstGeom prst="rect">
            <a:avLst/>
          </a:prstGeom>
          <a:noFill/>
        </p:spPr>
        <p:txBody>
          <a:bodyPr wrap="square">
            <a:spAutoFit/>
          </a:bodyPr>
          <a:lstStyle/>
          <a:p>
            <a:r>
              <a:rPr lang="en-US" altLang="zh-CN" b="1" dirty="0">
                <a:solidFill>
                  <a:schemeClr val="accent1"/>
                </a:solidFill>
                <a:cs typeface="+mn-ea"/>
              </a:rPr>
              <a:t>Example</a:t>
            </a:r>
          </a:p>
        </p:txBody>
      </p:sp>
      <p:pic>
        <p:nvPicPr>
          <p:cNvPr id="17" name="图片 16">
            <a:extLst>
              <a:ext uri="{FF2B5EF4-FFF2-40B4-BE49-F238E27FC236}">
                <a16:creationId xmlns:a16="http://schemas.microsoft.com/office/drawing/2014/main" id="{C8632D0A-2101-45CE-8074-7B5C802AC5D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623078" y="4690332"/>
            <a:ext cx="5389790" cy="1829203"/>
          </a:xfrm>
          <a:prstGeom prst="rect">
            <a:avLst/>
          </a:prstGeom>
        </p:spPr>
      </p:pic>
      <p:sp>
        <p:nvSpPr>
          <p:cNvPr id="6" name="矩形 5">
            <a:extLst>
              <a:ext uri="{FF2B5EF4-FFF2-40B4-BE49-F238E27FC236}">
                <a16:creationId xmlns:a16="http://schemas.microsoft.com/office/drawing/2014/main" id="{DCA4248A-FC8B-4034-B216-EAFFAE28EE26}"/>
              </a:ext>
            </a:extLst>
          </p:cNvPr>
          <p:cNvSpPr/>
          <p:nvPr/>
        </p:nvSpPr>
        <p:spPr>
          <a:xfrm>
            <a:off x="3083025" y="4762164"/>
            <a:ext cx="101600" cy="962659"/>
          </a:xfrm>
          <a:prstGeom prst="rect">
            <a:avLst/>
          </a:prstGeom>
          <a:noFill/>
          <a:ln w="285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A8DD7874-572D-488C-A64D-484B8F7C3CD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84652" y="1371067"/>
            <a:ext cx="3744067" cy="2408346"/>
          </a:xfrm>
          <a:prstGeom prst="rect">
            <a:avLst/>
          </a:prstGeom>
        </p:spPr>
      </p:pic>
      <p:sp>
        <p:nvSpPr>
          <p:cNvPr id="5" name="箭头: 右 4">
            <a:extLst>
              <a:ext uri="{FF2B5EF4-FFF2-40B4-BE49-F238E27FC236}">
                <a16:creationId xmlns:a16="http://schemas.microsoft.com/office/drawing/2014/main" id="{AB3BE115-DC19-4E06-A162-DF78179B65D9}"/>
              </a:ext>
            </a:extLst>
          </p:cNvPr>
          <p:cNvSpPr/>
          <p:nvPr/>
        </p:nvSpPr>
        <p:spPr>
          <a:xfrm>
            <a:off x="6111319" y="5429507"/>
            <a:ext cx="481122" cy="286040"/>
          </a:xfrm>
          <a:prstGeom prst="rightArrow">
            <a:avLst/>
          </a:prstGeom>
          <a:solidFill>
            <a:srgbClr val="00B0F0"/>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F8E927C1-348D-484E-9C4A-D022FB2442F2}"/>
              </a:ext>
            </a:extLst>
          </p:cNvPr>
          <p:cNvSpPr txBox="1"/>
          <p:nvPr/>
        </p:nvSpPr>
        <p:spPr>
          <a:xfrm>
            <a:off x="584652" y="971972"/>
            <a:ext cx="6220436" cy="369332"/>
          </a:xfrm>
          <a:prstGeom prst="rect">
            <a:avLst/>
          </a:prstGeom>
          <a:noFill/>
        </p:spPr>
        <p:txBody>
          <a:bodyPr wrap="square">
            <a:spAutoFit/>
          </a:bodyPr>
          <a:lstStyle/>
          <a:p>
            <a:r>
              <a:rPr lang="en-US" altLang="zh-CN" b="1" dirty="0">
                <a:solidFill>
                  <a:schemeClr val="accent1"/>
                </a:solidFill>
                <a:cs typeface="+mn-ea"/>
              </a:rPr>
              <a:t>Disjoint manner</a:t>
            </a:r>
          </a:p>
        </p:txBody>
      </p:sp>
    </p:spTree>
    <p:extLst>
      <p:ext uri="{BB962C8B-B14F-4D97-AF65-F5344CB8AC3E}">
        <p14:creationId xmlns:p14="http://schemas.microsoft.com/office/powerpoint/2010/main" val="2844326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1B1FA821-0887-4B24-AC13-A67405BE61E1}"/>
              </a:ext>
            </a:extLst>
          </p:cNvPr>
          <p:cNvSpPr>
            <a:spLocks noGrp="1"/>
          </p:cNvSpPr>
          <p:nvPr>
            <p:ph type="body" sz="quarter" idx="10"/>
          </p:nvPr>
        </p:nvSpPr>
        <p:spPr/>
        <p:txBody>
          <a:bodyPr/>
          <a:lstStyle/>
          <a:p>
            <a:pPr lvl="0">
              <a:defRPr/>
            </a:pPr>
            <a:r>
              <a:rPr lang="zh-CN" altLang="en-US" dirty="0">
                <a:ea typeface="+mn-ea"/>
                <a:cs typeface="+mn-ea"/>
              </a:rPr>
              <a:t>错误恢复</a:t>
            </a:r>
          </a:p>
        </p:txBody>
      </p:sp>
      <p:sp>
        <p:nvSpPr>
          <p:cNvPr id="7" name="文本占位符 6">
            <a:extLst>
              <a:ext uri="{FF2B5EF4-FFF2-40B4-BE49-F238E27FC236}">
                <a16:creationId xmlns:a16="http://schemas.microsoft.com/office/drawing/2014/main" id="{6A8B2261-61BC-489D-8FAD-6E0803947D86}"/>
              </a:ext>
            </a:extLst>
          </p:cNvPr>
          <p:cNvSpPr>
            <a:spLocks noGrp="1"/>
          </p:cNvSpPr>
          <p:nvPr>
            <p:ph type="body" sz="quarter" idx="11"/>
          </p:nvPr>
        </p:nvSpPr>
        <p:spPr/>
        <p:txBody>
          <a:bodyPr/>
          <a:lstStyle/>
          <a:p>
            <a:pPr lvl="0" fontAlgn="base"/>
            <a:r>
              <a:rPr lang="en-US" altLang="zh-CN" b="1" dirty="0"/>
              <a:t>ERROR RECOVERY</a:t>
            </a:r>
            <a:endParaRPr lang="zh-CN" altLang="zh-CN" b="1" dirty="0"/>
          </a:p>
        </p:txBody>
      </p:sp>
      <p:sp>
        <p:nvSpPr>
          <p:cNvPr id="2" name="日期占位符 1">
            <a:extLst>
              <a:ext uri="{FF2B5EF4-FFF2-40B4-BE49-F238E27FC236}">
                <a16:creationId xmlns:a16="http://schemas.microsoft.com/office/drawing/2014/main" id="{CA32C2F1-DA29-4C7C-95B0-66492D01EF41}"/>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pic>
        <p:nvPicPr>
          <p:cNvPr id="11" name="图片 10">
            <a:extLst>
              <a:ext uri="{FF2B5EF4-FFF2-40B4-BE49-F238E27FC236}">
                <a16:creationId xmlns:a16="http://schemas.microsoft.com/office/drawing/2014/main" id="{7288D883-FE22-49AD-A43A-B6A431899B4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13634" y="1342785"/>
            <a:ext cx="2972111"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714555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fontAlgn="base"/>
            <a:r>
              <a:rPr lang="en-US" altLang="zh-CN" dirty="0"/>
              <a:t>ERROR RECOVERY</a:t>
            </a:r>
            <a:endParaRPr lang="zh-CN" altLang="zh-CN" dirty="0"/>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16</a:t>
            </a:fld>
            <a:endParaRPr lang="zh-CN" altLang="en-US" dirty="0"/>
          </a:p>
        </p:txBody>
      </p:sp>
      <p:sp>
        <p:nvSpPr>
          <p:cNvPr id="6" name="文本占位符 8">
            <a:extLst>
              <a:ext uri="{FF2B5EF4-FFF2-40B4-BE49-F238E27FC236}">
                <a16:creationId xmlns:a16="http://schemas.microsoft.com/office/drawing/2014/main" id="{266A302D-D0B9-4101-B1DD-1F3F979C27F7}"/>
              </a:ext>
            </a:extLst>
          </p:cNvPr>
          <p:cNvSpPr txBox="1">
            <a:spLocks/>
          </p:cNvSpPr>
          <p:nvPr/>
        </p:nvSpPr>
        <p:spPr>
          <a:xfrm>
            <a:off x="469365" y="1038317"/>
            <a:ext cx="11049535" cy="4540795"/>
          </a:xfrm>
          <a:prstGeom prst="rect">
            <a:avLst/>
          </a:prstGeom>
        </p:spPr>
        <p:txBody>
          <a:bodyPr vert="horz" wrap="square" lIns="90000" tIns="45720" rIns="91440" bIns="46800" rtlCol="0">
            <a:spAutoFit/>
          </a:bodyPr>
          <a:lstStyle>
            <a:lvl1pPr marL="0" indent="0" algn="ctr" defTabSz="914400" rtl="0" eaLnBrk="1" latinLnBrk="0" hangingPunct="1">
              <a:lnSpc>
                <a:spcPct val="100000"/>
              </a:lnSpc>
              <a:spcBef>
                <a:spcPts val="1000"/>
              </a:spcBef>
              <a:buFont typeface="Arial" panose="020B0604020202020204" pitchFamily="34" charset="0"/>
              <a:buNone/>
              <a:defRPr sz="24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l">
              <a:spcBef>
                <a:spcPts val="0"/>
              </a:spcBef>
            </a:pPr>
            <a:endParaRPr lang="en-US" altLang="zh-CN" dirty="0"/>
          </a:p>
          <a:p>
            <a:pPr algn="l"/>
            <a:r>
              <a:rPr lang="en-US" altLang="zh-CN" sz="2400" b="1" dirty="0">
                <a:solidFill>
                  <a:schemeClr val="accent1"/>
                </a:solidFill>
                <a:cs typeface="+mn-ea"/>
              </a:rPr>
              <a:t>Bit flip</a:t>
            </a:r>
            <a:r>
              <a:rPr lang="en-US" altLang="zh-CN" dirty="0"/>
              <a:t> 					          Processing latency</a:t>
            </a:r>
            <a:endParaRPr lang="en-US" altLang="zh-CN" sz="2400" b="1" dirty="0">
              <a:solidFill>
                <a:schemeClr val="accent1"/>
              </a:solidFill>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srgbClr val="445437"/>
              </a:solidFill>
              <a:effectLst/>
              <a:uLnTx/>
              <a:uFillTx/>
              <a:latin typeface="Arial"/>
              <a:ea typeface="Microsoft YaHei"/>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445437"/>
                </a:solidFill>
                <a:effectLst/>
                <a:uLnTx/>
                <a:uFillTx/>
                <a:latin typeface="Arial"/>
                <a:ea typeface="Microsoft YaHei"/>
                <a:cs typeface="+mn-ea"/>
              </a:rPr>
              <a:t>Frame check sequence</a:t>
            </a:r>
            <a:r>
              <a:rPr lang="en-US" altLang="zh-CN" dirty="0"/>
              <a:t>					</a:t>
            </a:r>
            <a:r>
              <a:rPr lang="en-US" altLang="zh-CN" sz="1800" dirty="0"/>
              <a:t>Benchmark</a:t>
            </a:r>
            <a:r>
              <a:rPr kumimoji="0" lang="en-US" altLang="zh-CN" sz="1800" b="1" i="0" u="none" strike="noStrike" kern="1200" cap="none" spc="0" normalizeH="0" baseline="0" noProof="0" dirty="0">
                <a:ln>
                  <a:noFill/>
                </a:ln>
                <a:solidFill>
                  <a:srgbClr val="445437"/>
                </a:solidFill>
                <a:effectLst/>
                <a:uLnTx/>
                <a:uFillTx/>
                <a:latin typeface="Arial"/>
                <a:ea typeface="Microsoft YaHei"/>
                <a:cs typeface="+mn-ea"/>
              </a:rPr>
              <a:t> computation overhead</a:t>
            </a:r>
            <a:endParaRPr lang="en-US" altLang="zh-CN" dirty="0"/>
          </a:p>
          <a:p>
            <a:pPr algn="l"/>
            <a:endParaRPr lang="en-US" altLang="zh-CN" dirty="0"/>
          </a:p>
          <a:p>
            <a:pPr lvl="0" algn="l">
              <a:spcBef>
                <a:spcPts val="0"/>
              </a:spcBef>
            </a:pPr>
            <a:r>
              <a:rPr lang="en-US" altLang="zh-CN" sz="1800" b="0" dirty="0">
                <a:solidFill>
                  <a:prstClr val="black"/>
                </a:solidFill>
                <a:latin typeface="Arial"/>
              </a:rPr>
              <a:t>    </a:t>
            </a:r>
          </a:p>
          <a:p>
            <a:pPr lvl="0" algn="l">
              <a:spcBef>
                <a:spcPts val="0"/>
              </a:spcBef>
            </a:pPr>
            <a:endParaRPr lang="en-US" altLang="zh-CN" sz="1800" b="0" dirty="0">
              <a:solidFill>
                <a:prstClr val="black"/>
              </a:solidFill>
              <a:latin typeface="Arial"/>
            </a:endParaRPr>
          </a:p>
          <a:p>
            <a:pPr lvl="0" algn="l">
              <a:spcBef>
                <a:spcPts val="0"/>
              </a:spcBef>
            </a:pPr>
            <a:endParaRPr lang="en-US" altLang="zh-CN" sz="1800" b="0" dirty="0">
              <a:solidFill>
                <a:prstClr val="black"/>
              </a:solidFill>
              <a:latin typeface="Arial"/>
            </a:endParaRPr>
          </a:p>
          <a:p>
            <a:pPr lvl="0" algn="l">
              <a:spcBef>
                <a:spcPts val="0"/>
              </a:spcBef>
            </a:pPr>
            <a:endParaRPr lang="en-US" altLang="zh-CN" sz="1800" b="0" dirty="0">
              <a:solidFill>
                <a:prstClr val="black"/>
              </a:solidFill>
              <a:latin typeface="Arial"/>
            </a:endParaRPr>
          </a:p>
          <a:p>
            <a:pPr lvl="0" algn="l">
              <a:spcBef>
                <a:spcPts val="0"/>
              </a:spcBef>
            </a:pPr>
            <a:endParaRPr lang="en-US" altLang="zh-CN" sz="1800" b="0" dirty="0">
              <a:solidFill>
                <a:prstClr val="black"/>
              </a:solidFill>
              <a:latin typeface="Arial"/>
            </a:endParaRPr>
          </a:p>
          <a:p>
            <a:pPr lvl="0" algn="l">
              <a:spcBef>
                <a:spcPts val="0"/>
              </a:spcBef>
            </a:pPr>
            <a:endParaRPr lang="en-US" altLang="zh-CN" sz="1800" b="0" dirty="0">
              <a:solidFill>
                <a:prstClr val="black"/>
              </a:solidFill>
              <a:latin typeface="Arial"/>
            </a:endParaRPr>
          </a:p>
          <a:p>
            <a:pPr lvl="0" algn="l">
              <a:spcBef>
                <a:spcPts val="0"/>
              </a:spcBef>
            </a:pPr>
            <a:r>
              <a:rPr lang="en-US" altLang="zh-CN" sz="1800" b="0" dirty="0">
                <a:solidFill>
                  <a:prstClr val="black"/>
                </a:solidFill>
                <a:latin typeface="Arial"/>
              </a:rPr>
              <a:t>     </a:t>
            </a:r>
            <a:endParaRPr lang="zh-CN" altLang="en-US" sz="1800" b="0" dirty="0">
              <a:solidFill>
                <a:prstClr val="black"/>
              </a:solidFill>
              <a:latin typeface="Arial"/>
            </a:endParaRPr>
          </a:p>
          <a:p>
            <a:pPr algn="l"/>
            <a:endParaRPr lang="zh-CN" altLang="zh-CN" dirty="0"/>
          </a:p>
        </p:txBody>
      </p:sp>
      <p:sp>
        <p:nvSpPr>
          <p:cNvPr id="2" name="矩形 1">
            <a:extLst>
              <a:ext uri="{FF2B5EF4-FFF2-40B4-BE49-F238E27FC236}">
                <a16:creationId xmlns:a16="http://schemas.microsoft.com/office/drawing/2014/main" id="{7A0D26AB-25F2-4381-B0F0-10A288838891}"/>
              </a:ext>
            </a:extLst>
          </p:cNvPr>
          <p:cNvSpPr/>
          <p:nvPr/>
        </p:nvSpPr>
        <p:spPr>
          <a:xfrm>
            <a:off x="537901" y="3095834"/>
            <a:ext cx="9609399" cy="369332"/>
          </a:xfrm>
          <a:prstGeom prst="rect">
            <a:avLst/>
          </a:prstGeom>
        </p:spPr>
        <p:txBody>
          <a:bodyPr wrap="square">
            <a:spAutoFit/>
          </a:bodyPr>
          <a:lstStyle/>
          <a:p>
            <a:endParaRPr lang="zh-CN" altLang="en-US" dirty="0"/>
          </a:p>
        </p:txBody>
      </p:sp>
      <p:pic>
        <p:nvPicPr>
          <p:cNvPr id="5" name="图片 4">
            <a:extLst>
              <a:ext uri="{FF2B5EF4-FFF2-40B4-BE49-F238E27FC236}">
                <a16:creationId xmlns:a16="http://schemas.microsoft.com/office/drawing/2014/main" id="{CF911462-715C-4D66-9961-B1249F7A915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08542" y="2979860"/>
            <a:ext cx="5394548" cy="2573906"/>
          </a:xfrm>
          <a:prstGeom prst="rect">
            <a:avLst/>
          </a:prstGeom>
        </p:spPr>
      </p:pic>
      <p:pic>
        <p:nvPicPr>
          <p:cNvPr id="8" name="图片 7">
            <a:extLst>
              <a:ext uri="{FF2B5EF4-FFF2-40B4-BE49-F238E27FC236}">
                <a16:creationId xmlns:a16="http://schemas.microsoft.com/office/drawing/2014/main" id="{19989065-7F5D-4172-BEC8-1A238283E787}"/>
              </a:ext>
            </a:extLst>
          </p:cNvPr>
          <p:cNvPicPr>
            <a:picLocks noChangeAspect="1"/>
          </p:cNvPicPr>
          <p:nvPr/>
        </p:nvPicPr>
        <p:blipFill>
          <a:blip r:embed="rId4"/>
          <a:stretch>
            <a:fillRect/>
          </a:stretch>
        </p:blipFill>
        <p:spPr>
          <a:xfrm>
            <a:off x="59804" y="3044811"/>
            <a:ext cx="2088061" cy="2728196"/>
          </a:xfrm>
          <a:prstGeom prst="rect">
            <a:avLst/>
          </a:prstGeom>
        </p:spPr>
      </p:pic>
      <p:pic>
        <p:nvPicPr>
          <p:cNvPr id="9" name="图片 8">
            <a:extLst>
              <a:ext uri="{FF2B5EF4-FFF2-40B4-BE49-F238E27FC236}">
                <a16:creationId xmlns:a16="http://schemas.microsoft.com/office/drawing/2014/main" id="{AEED705B-CD0D-45C3-A10D-42A417756E47}"/>
              </a:ext>
            </a:extLst>
          </p:cNvPr>
          <p:cNvPicPr>
            <a:picLocks noChangeAspect="1"/>
          </p:cNvPicPr>
          <p:nvPr/>
        </p:nvPicPr>
        <p:blipFill>
          <a:blip r:embed="rId5"/>
          <a:stretch>
            <a:fillRect/>
          </a:stretch>
        </p:blipFill>
        <p:spPr>
          <a:xfrm>
            <a:off x="2242979" y="2979860"/>
            <a:ext cx="4275335" cy="2470308"/>
          </a:xfrm>
          <a:prstGeom prst="rect">
            <a:avLst/>
          </a:prstGeom>
        </p:spPr>
      </p:pic>
      <p:sp>
        <p:nvSpPr>
          <p:cNvPr id="3" name="文本框 2">
            <a:extLst>
              <a:ext uri="{FF2B5EF4-FFF2-40B4-BE49-F238E27FC236}">
                <a16:creationId xmlns:a16="http://schemas.microsoft.com/office/drawing/2014/main" id="{3843DD7C-B51A-4016-A423-877FAB387086}"/>
              </a:ext>
            </a:extLst>
          </p:cNvPr>
          <p:cNvSpPr txBox="1"/>
          <p:nvPr/>
        </p:nvSpPr>
        <p:spPr>
          <a:xfrm>
            <a:off x="364758" y="2776010"/>
            <a:ext cx="1364861" cy="369332"/>
          </a:xfrm>
          <a:prstGeom prst="rect">
            <a:avLst/>
          </a:prstGeom>
          <a:noFill/>
        </p:spPr>
        <p:txBody>
          <a:bodyPr wrap="none" rtlCol="0">
            <a:spAutoFit/>
          </a:bodyPr>
          <a:lstStyle/>
          <a:p>
            <a:r>
              <a:rPr lang="en-US" altLang="zh-CN" b="1" dirty="0">
                <a:solidFill>
                  <a:schemeClr val="accent6"/>
                </a:solidFill>
              </a:rPr>
              <a:t>1111…1111</a:t>
            </a:r>
            <a:endParaRPr lang="zh-CN" altLang="en-US" b="1" dirty="0">
              <a:solidFill>
                <a:schemeClr val="accent6"/>
              </a:solidFill>
            </a:endParaRPr>
          </a:p>
        </p:txBody>
      </p:sp>
    </p:spTree>
    <p:extLst>
      <p:ext uri="{BB962C8B-B14F-4D97-AF65-F5344CB8AC3E}">
        <p14:creationId xmlns:p14="http://schemas.microsoft.com/office/powerpoint/2010/main" val="2351085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7630A25D-54A2-47A7-A1D9-67F510519496}"/>
              </a:ext>
            </a:extLst>
          </p:cNvPr>
          <p:cNvSpPr>
            <a:spLocks noGrp="1"/>
          </p:cNvSpPr>
          <p:nvPr>
            <p:ph type="body" sz="quarter" idx="10"/>
          </p:nvPr>
        </p:nvSpPr>
        <p:spPr/>
        <p:txBody>
          <a:bodyPr/>
          <a:lstStyle/>
          <a:p>
            <a:pPr lvl="0">
              <a:defRPr/>
            </a:pPr>
            <a:r>
              <a:rPr lang="zh-CN" altLang="en-US" spc="0" dirty="0">
                <a:solidFill>
                  <a:srgbClr val="445437"/>
                </a:solidFill>
                <a:cs typeface="+mn-ea"/>
              </a:rPr>
              <a:t>实验评估</a:t>
            </a:r>
          </a:p>
        </p:txBody>
      </p:sp>
      <p:sp>
        <p:nvSpPr>
          <p:cNvPr id="5" name="文本占位符 4">
            <a:extLst>
              <a:ext uri="{FF2B5EF4-FFF2-40B4-BE49-F238E27FC236}">
                <a16:creationId xmlns:a16="http://schemas.microsoft.com/office/drawing/2014/main" id="{C853616C-FAE8-48CF-AF77-95D7660B3563}"/>
              </a:ext>
            </a:extLst>
          </p:cNvPr>
          <p:cNvSpPr>
            <a:spLocks noGrp="1"/>
          </p:cNvSpPr>
          <p:nvPr>
            <p:ph type="body" sz="quarter" idx="11"/>
          </p:nvPr>
        </p:nvSpPr>
        <p:spPr/>
        <p:txBody>
          <a:bodyPr/>
          <a:lstStyle/>
          <a:p>
            <a:pPr lvl="0">
              <a:defRPr/>
            </a:pPr>
            <a:r>
              <a:rPr lang="en-US" altLang="zh-CN" spc="400" dirty="0">
                <a:solidFill>
                  <a:prstClr val="white">
                    <a:lumMod val="75000"/>
                  </a:prstClr>
                </a:solidFill>
                <a:cs typeface="+mn-ea"/>
              </a:rPr>
              <a:t>EXPERIMENTAL EVALUATION</a:t>
            </a:r>
            <a:endParaRPr lang="en-US" altLang="zh-CN" sz="1000" spc="400" dirty="0">
              <a:solidFill>
                <a:prstClr val="white">
                  <a:lumMod val="75000"/>
                </a:prstClr>
              </a:solidFill>
              <a:cs typeface="+mn-ea"/>
            </a:endParaRPr>
          </a:p>
        </p:txBody>
      </p:sp>
      <p:sp>
        <p:nvSpPr>
          <p:cNvPr id="2" name="日期占位符 1">
            <a:extLst>
              <a:ext uri="{FF2B5EF4-FFF2-40B4-BE49-F238E27FC236}">
                <a16:creationId xmlns:a16="http://schemas.microsoft.com/office/drawing/2014/main" id="{53CD82FA-1034-4F70-A81D-13F4339A0A1B}"/>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pic>
        <p:nvPicPr>
          <p:cNvPr id="9" name="图片 8">
            <a:extLst>
              <a:ext uri="{FF2B5EF4-FFF2-40B4-BE49-F238E27FC236}">
                <a16:creationId xmlns:a16="http://schemas.microsoft.com/office/drawing/2014/main" id="{93CAD305-64C4-4669-8ACE-2E165C5E8AC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4797" y="1337933"/>
            <a:ext cx="2977628" cy="3209018"/>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13770044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a:defRPr/>
            </a:pPr>
            <a:r>
              <a:rPr lang="en-US" altLang="zh-CN" spc="400" dirty="0">
                <a:solidFill>
                  <a:prstClr val="white">
                    <a:lumMod val="75000"/>
                  </a:prstClr>
                </a:solidFill>
                <a:cs typeface="+mn-ea"/>
              </a:rPr>
              <a:t>EXPERIMENTAL EVALUATION</a:t>
            </a:r>
            <a:endParaRPr lang="en-US" altLang="zh-CN" sz="1400" spc="400" dirty="0">
              <a:solidFill>
                <a:prstClr val="white">
                  <a:lumMod val="75000"/>
                </a:prstClr>
              </a:solidFill>
              <a:cs typeface="+mn-ea"/>
            </a:endParaRPr>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18</a:t>
            </a:fld>
            <a:endParaRPr lang="zh-CN" altLang="en-US" dirty="0"/>
          </a:p>
        </p:txBody>
      </p:sp>
      <p:sp>
        <p:nvSpPr>
          <p:cNvPr id="11" name="矩形 10">
            <a:extLst>
              <a:ext uri="{FF2B5EF4-FFF2-40B4-BE49-F238E27FC236}">
                <a16:creationId xmlns:a16="http://schemas.microsoft.com/office/drawing/2014/main" id="{B6A2EDBD-4F3D-4D19-882E-7972B051291A}"/>
              </a:ext>
            </a:extLst>
          </p:cNvPr>
          <p:cNvSpPr/>
          <p:nvPr/>
        </p:nvSpPr>
        <p:spPr>
          <a:xfrm>
            <a:off x="527808" y="886051"/>
            <a:ext cx="11664192" cy="2123658"/>
          </a:xfrm>
          <a:prstGeom prst="rect">
            <a:avLst/>
          </a:prstGeom>
        </p:spPr>
        <p:txBody>
          <a:bodyPr wrap="square">
            <a:spAutoFit/>
          </a:bodyPr>
          <a:lstStyle/>
          <a:p>
            <a:r>
              <a:rPr lang="en-US" altLang="zh-CN" sz="2400" b="1" dirty="0">
                <a:solidFill>
                  <a:schemeClr val="accent1"/>
                </a:solidFill>
                <a:cs typeface="+mn-ea"/>
              </a:rPr>
              <a:t>Testbed</a:t>
            </a:r>
            <a:endParaRPr lang="en-US" altLang="zh-CN" b="1" dirty="0">
              <a:solidFill>
                <a:schemeClr val="accent1"/>
              </a:solidFill>
              <a:cs typeface="+mn-ea"/>
            </a:endParaRPr>
          </a:p>
          <a:p>
            <a:endParaRPr lang="en-US" altLang="zh-CN" b="1" dirty="0">
              <a:solidFill>
                <a:schemeClr val="accent1"/>
              </a:solidFill>
              <a:cs typeface="+mn-ea"/>
            </a:endParaRPr>
          </a:p>
          <a:p>
            <a:r>
              <a:rPr lang="en-US" altLang="zh-CN" dirty="0"/>
              <a:t>①City: 10 sq. km area                                                                 ①Campus: CMU</a:t>
            </a:r>
          </a:p>
          <a:p>
            <a:endParaRPr lang="en-US" altLang="zh-CN" dirty="0"/>
          </a:p>
          <a:p>
            <a:r>
              <a:rPr lang="en-US" altLang="zh-CN" dirty="0"/>
              <a:t>②Gateways (3 indoor / 4 outdoor)                                              ②Gateways (6 indoor)</a:t>
            </a:r>
          </a:p>
          <a:p>
            <a:endParaRPr lang="en-US" altLang="zh-CN" dirty="0"/>
          </a:p>
          <a:p>
            <a:endParaRPr lang="en-US" altLang="zh-CN" dirty="0"/>
          </a:p>
        </p:txBody>
      </p:sp>
      <p:sp>
        <p:nvSpPr>
          <p:cNvPr id="3" name="矩形 2">
            <a:extLst>
              <a:ext uri="{FF2B5EF4-FFF2-40B4-BE49-F238E27FC236}">
                <a16:creationId xmlns:a16="http://schemas.microsoft.com/office/drawing/2014/main" id="{4F44042C-C9C3-4F63-9DAF-BA8D6968CF86}"/>
              </a:ext>
            </a:extLst>
          </p:cNvPr>
          <p:cNvSpPr/>
          <p:nvPr/>
        </p:nvSpPr>
        <p:spPr>
          <a:xfrm>
            <a:off x="5516354" y="3244334"/>
            <a:ext cx="184731" cy="369332"/>
          </a:xfrm>
          <a:prstGeom prst="rect">
            <a:avLst/>
          </a:prstGeom>
        </p:spPr>
        <p:txBody>
          <a:bodyPr wrap="none">
            <a:spAutoFit/>
          </a:bodyPr>
          <a:lstStyle/>
          <a:p>
            <a:endParaRPr lang="en-US" altLang="zh-CN" dirty="0"/>
          </a:p>
        </p:txBody>
      </p:sp>
      <p:pic>
        <p:nvPicPr>
          <p:cNvPr id="2" name="图片 1">
            <a:extLst>
              <a:ext uri="{FF2B5EF4-FFF2-40B4-BE49-F238E27FC236}">
                <a16:creationId xmlns:a16="http://schemas.microsoft.com/office/drawing/2014/main" id="{B22371C8-DBD0-4F1E-8214-ABA31B02F7A7}"/>
              </a:ext>
            </a:extLst>
          </p:cNvPr>
          <p:cNvPicPr>
            <a:picLocks noChangeAspect="1"/>
          </p:cNvPicPr>
          <p:nvPr/>
        </p:nvPicPr>
        <p:blipFill rotWithShape="1">
          <a:blip r:embed="rId3"/>
          <a:srcRect b="289"/>
          <a:stretch/>
        </p:blipFill>
        <p:spPr>
          <a:xfrm>
            <a:off x="527808" y="2661278"/>
            <a:ext cx="5377700" cy="2776088"/>
          </a:xfrm>
          <a:prstGeom prst="rect">
            <a:avLst/>
          </a:prstGeom>
        </p:spPr>
      </p:pic>
      <p:pic>
        <p:nvPicPr>
          <p:cNvPr id="6" name="图片 5">
            <a:extLst>
              <a:ext uri="{FF2B5EF4-FFF2-40B4-BE49-F238E27FC236}">
                <a16:creationId xmlns:a16="http://schemas.microsoft.com/office/drawing/2014/main" id="{05F594FF-1BBE-4558-A9AE-394EACBECB92}"/>
              </a:ext>
            </a:extLst>
          </p:cNvPr>
          <p:cNvPicPr>
            <a:picLocks noChangeAspect="1"/>
          </p:cNvPicPr>
          <p:nvPr/>
        </p:nvPicPr>
        <p:blipFill>
          <a:blip r:embed="rId4"/>
          <a:stretch>
            <a:fillRect/>
          </a:stretch>
        </p:blipFill>
        <p:spPr>
          <a:xfrm>
            <a:off x="6907676" y="2661278"/>
            <a:ext cx="4611224" cy="3574424"/>
          </a:xfrm>
          <a:prstGeom prst="rect">
            <a:avLst/>
          </a:prstGeom>
        </p:spPr>
      </p:pic>
    </p:spTree>
    <p:extLst>
      <p:ext uri="{BB962C8B-B14F-4D97-AF65-F5344CB8AC3E}">
        <p14:creationId xmlns:p14="http://schemas.microsoft.com/office/powerpoint/2010/main" val="946081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a:defRPr/>
            </a:pPr>
            <a:r>
              <a:rPr lang="en-US" altLang="zh-CN" spc="400" dirty="0">
                <a:solidFill>
                  <a:prstClr val="white">
                    <a:lumMod val="75000"/>
                  </a:prstClr>
                </a:solidFill>
                <a:cs typeface="+mn-ea"/>
              </a:rPr>
              <a:t>EXPERIMENTAL EVALUATION</a:t>
            </a:r>
            <a:endParaRPr lang="en-US" altLang="zh-CN" sz="1400" spc="400" dirty="0">
              <a:solidFill>
                <a:prstClr val="white">
                  <a:lumMod val="75000"/>
                </a:prstClr>
              </a:solidFill>
              <a:cs typeface="+mn-ea"/>
            </a:endParaRPr>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19</a:t>
            </a:fld>
            <a:endParaRPr lang="zh-CN" altLang="en-US" dirty="0"/>
          </a:p>
        </p:txBody>
      </p:sp>
      <p:sp>
        <p:nvSpPr>
          <p:cNvPr id="11" name="矩形 10">
            <a:extLst>
              <a:ext uri="{FF2B5EF4-FFF2-40B4-BE49-F238E27FC236}">
                <a16:creationId xmlns:a16="http://schemas.microsoft.com/office/drawing/2014/main" id="{B6A2EDBD-4F3D-4D19-882E-7972B051291A}"/>
              </a:ext>
            </a:extLst>
          </p:cNvPr>
          <p:cNvSpPr/>
          <p:nvPr/>
        </p:nvSpPr>
        <p:spPr>
          <a:xfrm>
            <a:off x="527809" y="1118874"/>
            <a:ext cx="10414846" cy="2308324"/>
          </a:xfrm>
          <a:prstGeom prst="rect">
            <a:avLst/>
          </a:prstGeom>
        </p:spPr>
        <p:txBody>
          <a:bodyPr wrap="square">
            <a:spAutoFit/>
          </a:bodyPr>
          <a:lstStyle/>
          <a:p>
            <a:r>
              <a:rPr lang="en-US" altLang="zh-CN" b="1" dirty="0">
                <a:solidFill>
                  <a:schemeClr val="accent1"/>
                </a:solidFill>
                <a:cs typeface="+mn-ea"/>
              </a:rPr>
              <a:t>Equipment</a:t>
            </a:r>
            <a:endParaRPr lang="en-US" altLang="zh-CN" dirty="0"/>
          </a:p>
          <a:p>
            <a:endParaRPr lang="en-US" altLang="zh-CN" b="1" dirty="0"/>
          </a:p>
          <a:p>
            <a:r>
              <a:rPr lang="en-US" altLang="zh-CN" b="1" dirty="0"/>
              <a:t>Device</a:t>
            </a:r>
            <a:r>
              <a:rPr lang="zh-CN" altLang="en-US" b="1" dirty="0"/>
              <a:t>：</a:t>
            </a:r>
            <a:r>
              <a:rPr lang="en-US" altLang="zh-CN" dirty="0"/>
              <a:t>with</a:t>
            </a:r>
            <a:r>
              <a:rPr lang="en-US" altLang="zh-CN" b="1" dirty="0"/>
              <a:t> </a:t>
            </a:r>
            <a:r>
              <a:rPr lang="en-US" altLang="zh-CN" dirty="0"/>
              <a:t>attenuators</a:t>
            </a:r>
          </a:p>
          <a:p>
            <a:endParaRPr lang="en-US" altLang="zh-CN" dirty="0"/>
          </a:p>
          <a:p>
            <a:r>
              <a:rPr lang="en-US" altLang="zh-CN" b="1" dirty="0"/>
              <a:t>Gateway</a:t>
            </a:r>
            <a:r>
              <a:rPr lang="zh-CN" altLang="en-US" dirty="0"/>
              <a:t>：</a:t>
            </a:r>
            <a:r>
              <a:rPr lang="en-US" altLang="zh-CN" dirty="0"/>
              <a:t>almost noise floor</a:t>
            </a:r>
          </a:p>
          <a:p>
            <a:endParaRPr lang="en-US" altLang="zh-CN" dirty="0"/>
          </a:p>
          <a:p>
            <a:r>
              <a:rPr lang="en-US" altLang="zh-CN" b="1" dirty="0"/>
              <a:t>jammer clients</a:t>
            </a:r>
            <a:r>
              <a:rPr lang="zh-CN" altLang="en-US" b="1" dirty="0"/>
              <a:t>：</a:t>
            </a:r>
            <a:r>
              <a:rPr lang="zh-CN" altLang="en-US" dirty="0"/>
              <a:t>①</a:t>
            </a:r>
            <a:r>
              <a:rPr lang="en-US" altLang="zh-CN" dirty="0"/>
              <a:t>Shorter air-time				    Cross-technology collisions</a:t>
            </a:r>
          </a:p>
          <a:p>
            <a:r>
              <a:rPr lang="en-US" altLang="zh-CN" dirty="0"/>
              <a:t>                  	②Shorter spread factor</a:t>
            </a:r>
          </a:p>
        </p:txBody>
      </p:sp>
      <p:sp>
        <p:nvSpPr>
          <p:cNvPr id="3" name="矩形 2">
            <a:extLst>
              <a:ext uri="{FF2B5EF4-FFF2-40B4-BE49-F238E27FC236}">
                <a16:creationId xmlns:a16="http://schemas.microsoft.com/office/drawing/2014/main" id="{4F44042C-C9C3-4F63-9DAF-BA8D6968CF86}"/>
              </a:ext>
            </a:extLst>
          </p:cNvPr>
          <p:cNvSpPr/>
          <p:nvPr/>
        </p:nvSpPr>
        <p:spPr>
          <a:xfrm>
            <a:off x="5516354" y="3244334"/>
            <a:ext cx="184731" cy="369332"/>
          </a:xfrm>
          <a:prstGeom prst="rect">
            <a:avLst/>
          </a:prstGeom>
        </p:spPr>
        <p:txBody>
          <a:bodyPr wrap="none">
            <a:spAutoFit/>
          </a:bodyPr>
          <a:lstStyle/>
          <a:p>
            <a:endParaRPr lang="en-US" altLang="zh-CN" dirty="0"/>
          </a:p>
        </p:txBody>
      </p:sp>
      <p:pic>
        <p:nvPicPr>
          <p:cNvPr id="6" name="图片 5">
            <a:extLst>
              <a:ext uri="{FF2B5EF4-FFF2-40B4-BE49-F238E27FC236}">
                <a16:creationId xmlns:a16="http://schemas.microsoft.com/office/drawing/2014/main" id="{1C214754-BEFD-4D32-B058-DD467569CDA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29212" y="3566701"/>
            <a:ext cx="3887142" cy="2923232"/>
          </a:xfrm>
          <a:prstGeom prst="rect">
            <a:avLst/>
          </a:prstGeom>
        </p:spPr>
      </p:pic>
      <p:pic>
        <p:nvPicPr>
          <p:cNvPr id="13" name="图片 12">
            <a:extLst>
              <a:ext uri="{FF2B5EF4-FFF2-40B4-BE49-F238E27FC236}">
                <a16:creationId xmlns:a16="http://schemas.microsoft.com/office/drawing/2014/main" id="{A907EA54-D2EB-44DE-8C05-8043DDA4FF6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90082" y="3566701"/>
            <a:ext cx="3971235" cy="3145887"/>
          </a:xfrm>
          <a:prstGeom prst="rect">
            <a:avLst/>
          </a:prstGeom>
        </p:spPr>
      </p:pic>
      <p:sp>
        <p:nvSpPr>
          <p:cNvPr id="2" name="箭头: 右 1">
            <a:extLst>
              <a:ext uri="{FF2B5EF4-FFF2-40B4-BE49-F238E27FC236}">
                <a16:creationId xmlns:a16="http://schemas.microsoft.com/office/drawing/2014/main" id="{D8B6F2B9-C1E6-4EF7-9D46-135CE3524B0C}"/>
              </a:ext>
            </a:extLst>
          </p:cNvPr>
          <p:cNvSpPr/>
          <p:nvPr/>
        </p:nvSpPr>
        <p:spPr>
          <a:xfrm>
            <a:off x="5030548" y="2875002"/>
            <a:ext cx="2123878" cy="229829"/>
          </a:xfrm>
          <a:prstGeom prst="rightArrow">
            <a:avLst/>
          </a:prstGeom>
          <a:solidFill>
            <a:srgbClr val="7030A0"/>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211912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日期占位符 54">
            <a:extLst>
              <a:ext uri="{FF2B5EF4-FFF2-40B4-BE49-F238E27FC236}">
                <a16:creationId xmlns:a16="http://schemas.microsoft.com/office/drawing/2014/main" id="{39A700E1-F314-4BF6-AC7F-2DA145A2C91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sp>
        <p:nvSpPr>
          <p:cNvPr id="56" name="文本框 55">
            <a:extLst>
              <a:ext uri="{FF2B5EF4-FFF2-40B4-BE49-F238E27FC236}">
                <a16:creationId xmlns:a16="http://schemas.microsoft.com/office/drawing/2014/main" id="{39D947B5-6A62-4899-BF51-8BB8BFE7141F}"/>
              </a:ext>
            </a:extLst>
          </p:cNvPr>
          <p:cNvSpPr txBox="1"/>
          <p:nvPr/>
        </p:nvSpPr>
        <p:spPr>
          <a:xfrm>
            <a:off x="7022446" y="602535"/>
            <a:ext cx="274273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445437"/>
                </a:solidFill>
                <a:effectLst/>
                <a:uLnTx/>
                <a:uFillTx/>
                <a:latin typeface="Microsoft YaHei"/>
                <a:ea typeface="Microsoft YaHei"/>
                <a:cs typeface="+mn-ea"/>
              </a:rPr>
              <a:t>Introduction</a:t>
            </a: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p:txBody>
      </p:sp>
      <p:sp>
        <p:nvSpPr>
          <p:cNvPr id="57" name="文本框 56">
            <a:extLst>
              <a:ext uri="{FF2B5EF4-FFF2-40B4-BE49-F238E27FC236}">
                <a16:creationId xmlns:a16="http://schemas.microsoft.com/office/drawing/2014/main" id="{869C50FF-AAAC-4AC9-A454-CFF0E4B19F00}"/>
              </a:ext>
            </a:extLst>
          </p:cNvPr>
          <p:cNvSpPr txBox="1"/>
          <p:nvPr/>
        </p:nvSpPr>
        <p:spPr>
          <a:xfrm>
            <a:off x="7376253" y="1345755"/>
            <a:ext cx="342551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445437"/>
                </a:solidFill>
                <a:effectLst/>
                <a:uLnTx/>
                <a:uFillTx/>
                <a:latin typeface="Microsoft YaHei"/>
                <a:ea typeface="Microsoft YaHei"/>
                <a:cs typeface="+mn-ea"/>
              </a:rPr>
              <a:t>System Overview</a:t>
            </a: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p:txBody>
      </p:sp>
      <p:sp>
        <p:nvSpPr>
          <p:cNvPr id="58" name="文本框 57">
            <a:extLst>
              <a:ext uri="{FF2B5EF4-FFF2-40B4-BE49-F238E27FC236}">
                <a16:creationId xmlns:a16="http://schemas.microsoft.com/office/drawing/2014/main" id="{7FD0BBBE-987E-42DB-9D8F-DC317DB0404C}"/>
              </a:ext>
            </a:extLst>
          </p:cNvPr>
          <p:cNvSpPr txBox="1"/>
          <p:nvPr/>
        </p:nvSpPr>
        <p:spPr>
          <a:xfrm>
            <a:off x="7674910" y="2151066"/>
            <a:ext cx="318350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445437"/>
                </a:solidFill>
                <a:effectLst/>
                <a:uLnTx/>
                <a:uFillTx/>
                <a:latin typeface="Microsoft YaHei"/>
                <a:ea typeface="Microsoft YaHei"/>
                <a:cs typeface="+mn-ea"/>
              </a:rPr>
              <a:t>Error Detection</a:t>
            </a: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p:txBody>
      </p:sp>
      <p:sp>
        <p:nvSpPr>
          <p:cNvPr id="59" name="文本框 58">
            <a:extLst>
              <a:ext uri="{FF2B5EF4-FFF2-40B4-BE49-F238E27FC236}">
                <a16:creationId xmlns:a16="http://schemas.microsoft.com/office/drawing/2014/main" id="{7486EF1D-DCAA-4629-8A3D-09363BDD6388}"/>
              </a:ext>
            </a:extLst>
          </p:cNvPr>
          <p:cNvSpPr txBox="1"/>
          <p:nvPr/>
        </p:nvSpPr>
        <p:spPr>
          <a:xfrm>
            <a:off x="7842528" y="3049378"/>
            <a:ext cx="344658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445437"/>
                </a:solidFill>
                <a:effectLst/>
                <a:uLnTx/>
                <a:uFillTx/>
                <a:latin typeface="Microsoft YaHei"/>
                <a:ea typeface="Microsoft YaHei"/>
                <a:cs typeface="+mn-ea"/>
              </a:rPr>
              <a:t>Error Recovery</a:t>
            </a: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p:txBody>
      </p:sp>
      <p:sp>
        <p:nvSpPr>
          <p:cNvPr id="60" name="文本框 59">
            <a:extLst>
              <a:ext uri="{FF2B5EF4-FFF2-40B4-BE49-F238E27FC236}">
                <a16:creationId xmlns:a16="http://schemas.microsoft.com/office/drawing/2014/main" id="{081C579C-0F8C-4348-AD00-509BD5A87FA7}"/>
              </a:ext>
            </a:extLst>
          </p:cNvPr>
          <p:cNvSpPr txBox="1"/>
          <p:nvPr/>
        </p:nvSpPr>
        <p:spPr>
          <a:xfrm>
            <a:off x="7792346" y="3867761"/>
            <a:ext cx="3446582" cy="523220"/>
          </a:xfrm>
          <a:prstGeom prst="rect">
            <a:avLst/>
          </a:prstGeom>
          <a:noFill/>
        </p:spPr>
        <p:txBody>
          <a:bodyPr wrap="square" rtlCol="0">
            <a:spAutoFit/>
          </a:bodyPr>
          <a:lstStyle/>
          <a:p>
            <a:pPr lvl="0">
              <a:defRPr/>
            </a:pPr>
            <a:r>
              <a:rPr kumimoji="0" lang="en-US" altLang="zh-CN" sz="2800" b="1" i="0" u="none" strike="noStrike" kern="1200" cap="none" spc="0" normalizeH="0" baseline="0" noProof="0" dirty="0">
                <a:ln>
                  <a:noFill/>
                </a:ln>
                <a:solidFill>
                  <a:srgbClr val="445437"/>
                </a:solidFill>
                <a:effectLst/>
                <a:uLnTx/>
                <a:uFillTx/>
                <a:latin typeface="Microsoft YaHei"/>
                <a:ea typeface="Microsoft YaHei"/>
                <a:cs typeface="+mn-ea"/>
              </a:rPr>
              <a:t>Evaluation</a:t>
            </a: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p:txBody>
      </p:sp>
      <p:sp>
        <p:nvSpPr>
          <p:cNvPr id="61" name="文本框 60">
            <a:extLst>
              <a:ext uri="{FF2B5EF4-FFF2-40B4-BE49-F238E27FC236}">
                <a16:creationId xmlns:a16="http://schemas.microsoft.com/office/drawing/2014/main" id="{297B91D5-B02D-4734-9981-738048E4C02E}"/>
              </a:ext>
            </a:extLst>
          </p:cNvPr>
          <p:cNvSpPr txBox="1"/>
          <p:nvPr/>
        </p:nvSpPr>
        <p:spPr>
          <a:xfrm>
            <a:off x="7639165" y="4725619"/>
            <a:ext cx="334609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445437"/>
                </a:solidFill>
                <a:effectLst/>
                <a:uLnTx/>
                <a:uFillTx/>
                <a:latin typeface="Microsoft YaHei"/>
                <a:ea typeface="Microsoft YaHei"/>
                <a:cs typeface="+mn-ea"/>
              </a:rPr>
              <a:t>Discussion</a:t>
            </a: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p:txBody>
      </p:sp>
      <p:grpSp>
        <p:nvGrpSpPr>
          <p:cNvPr id="62" name="组合 61">
            <a:extLst>
              <a:ext uri="{FF2B5EF4-FFF2-40B4-BE49-F238E27FC236}">
                <a16:creationId xmlns:a16="http://schemas.microsoft.com/office/drawing/2014/main" id="{70EB1FC2-3197-4F3F-B659-CAD21008F276}"/>
              </a:ext>
            </a:extLst>
          </p:cNvPr>
          <p:cNvGrpSpPr/>
          <p:nvPr/>
        </p:nvGrpSpPr>
        <p:grpSpPr>
          <a:xfrm>
            <a:off x="6029297" y="1408779"/>
            <a:ext cx="495959" cy="495959"/>
            <a:chOff x="6932134" y="1758101"/>
            <a:chExt cx="495959" cy="495959"/>
          </a:xfrm>
        </p:grpSpPr>
        <p:sp>
          <p:nvSpPr>
            <p:cNvPr id="63" name="íṥļîḓê">
              <a:extLst>
                <a:ext uri="{FF2B5EF4-FFF2-40B4-BE49-F238E27FC236}">
                  <a16:creationId xmlns:a16="http://schemas.microsoft.com/office/drawing/2014/main" id="{01E36EAE-42CA-4AC5-BF76-2A249F69AECA}"/>
                </a:ext>
              </a:extLst>
            </p:cNvPr>
            <p:cNvSpPr/>
            <p:nvPr/>
          </p:nvSpPr>
          <p:spPr>
            <a:xfrm>
              <a:off x="6932134" y="175810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4" name="íṥlíḓê">
              <a:extLst>
                <a:ext uri="{FF2B5EF4-FFF2-40B4-BE49-F238E27FC236}">
                  <a16:creationId xmlns:a16="http://schemas.microsoft.com/office/drawing/2014/main" id="{915A4AC7-B1A5-47A4-A079-3300AB579DD5}"/>
                </a:ext>
              </a:extLst>
            </p:cNvPr>
            <p:cNvSpPr/>
            <p:nvPr/>
          </p:nvSpPr>
          <p:spPr>
            <a:xfrm>
              <a:off x="6977987" y="180395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5" name="ïśļiḑé">
              <a:extLst>
                <a:ext uri="{FF2B5EF4-FFF2-40B4-BE49-F238E27FC236}">
                  <a16:creationId xmlns:a16="http://schemas.microsoft.com/office/drawing/2014/main" id="{71950116-0050-4CF2-A8C2-568E8B925481}"/>
                </a:ext>
              </a:extLst>
            </p:cNvPr>
            <p:cNvSpPr/>
            <p:nvPr/>
          </p:nvSpPr>
          <p:spPr>
            <a:xfrm>
              <a:off x="7055794" y="192424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grpSp>
        <p:nvGrpSpPr>
          <p:cNvPr id="66" name="组合 65">
            <a:extLst>
              <a:ext uri="{FF2B5EF4-FFF2-40B4-BE49-F238E27FC236}">
                <a16:creationId xmlns:a16="http://schemas.microsoft.com/office/drawing/2014/main" id="{0D114120-8F70-4887-B86F-0391C5982EFA}"/>
              </a:ext>
            </a:extLst>
          </p:cNvPr>
          <p:cNvGrpSpPr/>
          <p:nvPr/>
        </p:nvGrpSpPr>
        <p:grpSpPr>
          <a:xfrm>
            <a:off x="6318440" y="2203691"/>
            <a:ext cx="495959" cy="495959"/>
            <a:chOff x="7112947" y="2706714"/>
            <a:chExt cx="495959" cy="495959"/>
          </a:xfrm>
        </p:grpSpPr>
        <p:sp>
          <p:nvSpPr>
            <p:cNvPr id="67" name="íṥļîḓê">
              <a:extLst>
                <a:ext uri="{FF2B5EF4-FFF2-40B4-BE49-F238E27FC236}">
                  <a16:creationId xmlns:a16="http://schemas.microsoft.com/office/drawing/2014/main" id="{F6EFE498-5CFE-4759-B437-268929A27E1A}"/>
                </a:ext>
              </a:extLst>
            </p:cNvPr>
            <p:cNvSpPr/>
            <p:nvPr/>
          </p:nvSpPr>
          <p:spPr>
            <a:xfrm>
              <a:off x="7112947" y="2706714"/>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8" name="íṥlíḓê">
              <a:extLst>
                <a:ext uri="{FF2B5EF4-FFF2-40B4-BE49-F238E27FC236}">
                  <a16:creationId xmlns:a16="http://schemas.microsoft.com/office/drawing/2014/main" id="{A78F40A1-B6AB-437F-A6BC-B2E38C094C19}"/>
                </a:ext>
              </a:extLst>
            </p:cNvPr>
            <p:cNvSpPr/>
            <p:nvPr/>
          </p:nvSpPr>
          <p:spPr>
            <a:xfrm>
              <a:off x="7158800" y="2752567"/>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9" name="ïśļiḑé">
              <a:extLst>
                <a:ext uri="{FF2B5EF4-FFF2-40B4-BE49-F238E27FC236}">
                  <a16:creationId xmlns:a16="http://schemas.microsoft.com/office/drawing/2014/main" id="{E157846C-EF00-4145-9CE1-45D187372E7E}"/>
                </a:ext>
              </a:extLst>
            </p:cNvPr>
            <p:cNvSpPr/>
            <p:nvPr/>
          </p:nvSpPr>
          <p:spPr>
            <a:xfrm>
              <a:off x="7236607" y="2872855"/>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sp>
        <p:nvSpPr>
          <p:cNvPr id="70" name="íṥļîḓê">
            <a:extLst>
              <a:ext uri="{FF2B5EF4-FFF2-40B4-BE49-F238E27FC236}">
                <a16:creationId xmlns:a16="http://schemas.microsoft.com/office/drawing/2014/main" id="{32DD21EB-D208-4FF2-A2AE-829E6126845B}"/>
              </a:ext>
            </a:extLst>
          </p:cNvPr>
          <p:cNvSpPr/>
          <p:nvPr/>
        </p:nvSpPr>
        <p:spPr>
          <a:xfrm>
            <a:off x="6447447" y="3081110"/>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1" name="íṥlíḓê">
            <a:extLst>
              <a:ext uri="{FF2B5EF4-FFF2-40B4-BE49-F238E27FC236}">
                <a16:creationId xmlns:a16="http://schemas.microsoft.com/office/drawing/2014/main" id="{74261EC3-0756-4A4F-8557-62A29DB2BA4A}"/>
              </a:ext>
            </a:extLst>
          </p:cNvPr>
          <p:cNvSpPr/>
          <p:nvPr/>
        </p:nvSpPr>
        <p:spPr>
          <a:xfrm>
            <a:off x="6503820" y="3128761"/>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2" name="ïśļiḑé">
            <a:extLst>
              <a:ext uri="{FF2B5EF4-FFF2-40B4-BE49-F238E27FC236}">
                <a16:creationId xmlns:a16="http://schemas.microsoft.com/office/drawing/2014/main" id="{8249E005-5A1C-4C77-9E3B-EA915A4DBCEB}"/>
              </a:ext>
            </a:extLst>
          </p:cNvPr>
          <p:cNvSpPr/>
          <p:nvPr/>
        </p:nvSpPr>
        <p:spPr>
          <a:xfrm>
            <a:off x="6571107" y="3247251"/>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nvGrpSpPr>
          <p:cNvPr id="73" name="组合 72">
            <a:extLst>
              <a:ext uri="{FF2B5EF4-FFF2-40B4-BE49-F238E27FC236}">
                <a16:creationId xmlns:a16="http://schemas.microsoft.com/office/drawing/2014/main" id="{486F8A53-7047-440F-A326-6AC91F256840}"/>
              </a:ext>
            </a:extLst>
          </p:cNvPr>
          <p:cNvGrpSpPr/>
          <p:nvPr/>
        </p:nvGrpSpPr>
        <p:grpSpPr>
          <a:xfrm>
            <a:off x="6401594" y="3896778"/>
            <a:ext cx="495959" cy="495959"/>
            <a:chOff x="6932134" y="4603941"/>
            <a:chExt cx="495959" cy="495959"/>
          </a:xfrm>
        </p:grpSpPr>
        <p:sp>
          <p:nvSpPr>
            <p:cNvPr id="74" name="íṥļîḓê">
              <a:extLst>
                <a:ext uri="{FF2B5EF4-FFF2-40B4-BE49-F238E27FC236}">
                  <a16:creationId xmlns:a16="http://schemas.microsoft.com/office/drawing/2014/main" id="{91495F2E-AD4A-4AAB-81AE-94E9440D9E1E}"/>
                </a:ext>
              </a:extLst>
            </p:cNvPr>
            <p:cNvSpPr/>
            <p:nvPr/>
          </p:nvSpPr>
          <p:spPr>
            <a:xfrm>
              <a:off x="6932134" y="460394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5" name="íṥlíḓê">
              <a:extLst>
                <a:ext uri="{FF2B5EF4-FFF2-40B4-BE49-F238E27FC236}">
                  <a16:creationId xmlns:a16="http://schemas.microsoft.com/office/drawing/2014/main" id="{0C156B51-9153-4BAA-8B7A-A8032A7AA3C0}"/>
                </a:ext>
              </a:extLst>
            </p:cNvPr>
            <p:cNvSpPr/>
            <p:nvPr/>
          </p:nvSpPr>
          <p:spPr>
            <a:xfrm>
              <a:off x="6977987" y="464979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6" name="ïśļiḑé">
              <a:extLst>
                <a:ext uri="{FF2B5EF4-FFF2-40B4-BE49-F238E27FC236}">
                  <a16:creationId xmlns:a16="http://schemas.microsoft.com/office/drawing/2014/main" id="{F5C8966C-BE6F-4B5E-A1B5-BAA50AF5AAC9}"/>
                </a:ext>
              </a:extLst>
            </p:cNvPr>
            <p:cNvSpPr/>
            <p:nvPr/>
          </p:nvSpPr>
          <p:spPr>
            <a:xfrm>
              <a:off x="7055794" y="477008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grpSp>
        <p:nvGrpSpPr>
          <p:cNvPr id="77" name="组合 76">
            <a:extLst>
              <a:ext uri="{FF2B5EF4-FFF2-40B4-BE49-F238E27FC236}">
                <a16:creationId xmlns:a16="http://schemas.microsoft.com/office/drawing/2014/main" id="{FFEBD890-68AD-4D26-9A52-0D4A1547C135}"/>
              </a:ext>
            </a:extLst>
          </p:cNvPr>
          <p:cNvGrpSpPr/>
          <p:nvPr/>
        </p:nvGrpSpPr>
        <p:grpSpPr>
          <a:xfrm>
            <a:off x="6214330" y="4760092"/>
            <a:ext cx="495959" cy="495959"/>
            <a:chOff x="6529585" y="5555991"/>
            <a:chExt cx="495959" cy="495959"/>
          </a:xfrm>
        </p:grpSpPr>
        <p:sp>
          <p:nvSpPr>
            <p:cNvPr id="78" name="íṥļîḓê">
              <a:extLst>
                <a:ext uri="{FF2B5EF4-FFF2-40B4-BE49-F238E27FC236}">
                  <a16:creationId xmlns:a16="http://schemas.microsoft.com/office/drawing/2014/main" id="{CA80330A-DBA5-4385-BF6E-1920C53C97B2}"/>
                </a:ext>
              </a:extLst>
            </p:cNvPr>
            <p:cNvSpPr/>
            <p:nvPr/>
          </p:nvSpPr>
          <p:spPr>
            <a:xfrm>
              <a:off x="6529585" y="555599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9" name="íṥlíḓê">
              <a:extLst>
                <a:ext uri="{FF2B5EF4-FFF2-40B4-BE49-F238E27FC236}">
                  <a16:creationId xmlns:a16="http://schemas.microsoft.com/office/drawing/2014/main" id="{E4D84327-B416-4AC9-BCE5-3A9064D6E399}"/>
                </a:ext>
              </a:extLst>
            </p:cNvPr>
            <p:cNvSpPr/>
            <p:nvPr/>
          </p:nvSpPr>
          <p:spPr>
            <a:xfrm>
              <a:off x="6575438" y="560184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80" name="ïśļiḑé">
              <a:extLst>
                <a:ext uri="{FF2B5EF4-FFF2-40B4-BE49-F238E27FC236}">
                  <a16:creationId xmlns:a16="http://schemas.microsoft.com/office/drawing/2014/main" id="{673AE0A5-6BEA-4B93-BBCC-E7D3FDFE1FE9}"/>
                </a:ext>
              </a:extLst>
            </p:cNvPr>
            <p:cNvSpPr/>
            <p:nvPr/>
          </p:nvSpPr>
          <p:spPr>
            <a:xfrm>
              <a:off x="6653245" y="572213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grpSp>
        <p:nvGrpSpPr>
          <p:cNvPr id="81" name="组合 80">
            <a:extLst>
              <a:ext uri="{FF2B5EF4-FFF2-40B4-BE49-F238E27FC236}">
                <a16:creationId xmlns:a16="http://schemas.microsoft.com/office/drawing/2014/main" id="{04ADCA45-DE2F-43DE-B199-A062D65C3B4F}"/>
              </a:ext>
            </a:extLst>
          </p:cNvPr>
          <p:cNvGrpSpPr/>
          <p:nvPr/>
        </p:nvGrpSpPr>
        <p:grpSpPr>
          <a:xfrm>
            <a:off x="5767082" y="609873"/>
            <a:ext cx="495959" cy="495959"/>
            <a:chOff x="6529585" y="809489"/>
            <a:chExt cx="495959" cy="495959"/>
          </a:xfrm>
        </p:grpSpPr>
        <p:sp>
          <p:nvSpPr>
            <p:cNvPr id="82" name="íṥļîḓê">
              <a:extLst>
                <a:ext uri="{FF2B5EF4-FFF2-40B4-BE49-F238E27FC236}">
                  <a16:creationId xmlns:a16="http://schemas.microsoft.com/office/drawing/2014/main" id="{114A01C6-41B8-4AE6-B0CB-FD5828699890}"/>
                </a:ext>
              </a:extLst>
            </p:cNvPr>
            <p:cNvSpPr/>
            <p:nvPr/>
          </p:nvSpPr>
          <p:spPr>
            <a:xfrm>
              <a:off x="6529585" y="809489"/>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83" name="íṥlíḓê">
              <a:extLst>
                <a:ext uri="{FF2B5EF4-FFF2-40B4-BE49-F238E27FC236}">
                  <a16:creationId xmlns:a16="http://schemas.microsoft.com/office/drawing/2014/main" id="{1432E360-FCFF-4860-917F-DC1085DEFD87}"/>
                </a:ext>
              </a:extLst>
            </p:cNvPr>
            <p:cNvSpPr/>
            <p:nvPr/>
          </p:nvSpPr>
          <p:spPr>
            <a:xfrm>
              <a:off x="6575438" y="855342"/>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84" name="ïśļiḑé">
              <a:extLst>
                <a:ext uri="{FF2B5EF4-FFF2-40B4-BE49-F238E27FC236}">
                  <a16:creationId xmlns:a16="http://schemas.microsoft.com/office/drawing/2014/main" id="{48675EFF-BEA2-489A-9ED1-7DCB7EA5B842}"/>
                </a:ext>
              </a:extLst>
            </p:cNvPr>
            <p:cNvSpPr/>
            <p:nvPr/>
          </p:nvSpPr>
          <p:spPr>
            <a:xfrm>
              <a:off x="6653246" y="975629"/>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cxnSp>
        <p:nvCxnSpPr>
          <p:cNvPr id="85" name="直接连接符 84">
            <a:extLst>
              <a:ext uri="{FF2B5EF4-FFF2-40B4-BE49-F238E27FC236}">
                <a16:creationId xmlns:a16="http://schemas.microsoft.com/office/drawing/2014/main" id="{C93674D7-0279-4C99-9752-41ADBBA46CDA}"/>
              </a:ext>
            </a:extLst>
          </p:cNvPr>
          <p:cNvCxnSpPr>
            <a:cxnSpLocks/>
          </p:cNvCxnSpPr>
          <p:nvPr/>
        </p:nvCxnSpPr>
        <p:spPr>
          <a:xfrm>
            <a:off x="6048159" y="1159669"/>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A388012E-A1F0-403D-97D5-EC915AA4165F}"/>
              </a:ext>
            </a:extLst>
          </p:cNvPr>
          <p:cNvCxnSpPr>
            <a:cxnSpLocks/>
          </p:cNvCxnSpPr>
          <p:nvPr/>
        </p:nvCxnSpPr>
        <p:spPr>
          <a:xfrm>
            <a:off x="6535774" y="1903615"/>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1A8581EA-4329-4F98-AE2B-8D273877870F}"/>
              </a:ext>
            </a:extLst>
          </p:cNvPr>
          <p:cNvCxnSpPr>
            <a:cxnSpLocks/>
          </p:cNvCxnSpPr>
          <p:nvPr/>
        </p:nvCxnSpPr>
        <p:spPr>
          <a:xfrm>
            <a:off x="6786220" y="2688125"/>
            <a:ext cx="3798745"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7DF40EF1-8682-4D85-BC46-F75C7421A2D4}"/>
              </a:ext>
            </a:extLst>
          </p:cNvPr>
          <p:cNvCxnSpPr>
            <a:cxnSpLocks/>
          </p:cNvCxnSpPr>
          <p:nvPr/>
        </p:nvCxnSpPr>
        <p:spPr>
          <a:xfrm flipV="1">
            <a:off x="6924290" y="5280843"/>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09031938-941C-40FE-87F7-33AE6BEABDED}"/>
              </a:ext>
            </a:extLst>
          </p:cNvPr>
          <p:cNvCxnSpPr>
            <a:cxnSpLocks/>
          </p:cNvCxnSpPr>
          <p:nvPr/>
        </p:nvCxnSpPr>
        <p:spPr>
          <a:xfrm flipV="1">
            <a:off x="6990473" y="4388730"/>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E069E8F6-4409-4B8C-8F8C-B9E6E84BA77B}"/>
              </a:ext>
            </a:extLst>
          </p:cNvPr>
          <p:cNvCxnSpPr>
            <a:cxnSpLocks/>
          </p:cNvCxnSpPr>
          <p:nvPr/>
        </p:nvCxnSpPr>
        <p:spPr>
          <a:xfrm flipV="1">
            <a:off x="6948252" y="3563739"/>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1" name="组合 90">
            <a:extLst>
              <a:ext uri="{FF2B5EF4-FFF2-40B4-BE49-F238E27FC236}">
                <a16:creationId xmlns:a16="http://schemas.microsoft.com/office/drawing/2014/main" id="{396FFB86-04FA-457C-A1D0-17FCB8673C9E}"/>
              </a:ext>
            </a:extLst>
          </p:cNvPr>
          <p:cNvGrpSpPr/>
          <p:nvPr/>
        </p:nvGrpSpPr>
        <p:grpSpPr>
          <a:xfrm>
            <a:off x="6337937" y="513100"/>
            <a:ext cx="817163" cy="732782"/>
            <a:chOff x="7575067" y="723491"/>
            <a:chExt cx="817163" cy="732782"/>
          </a:xfrm>
        </p:grpSpPr>
        <p:sp>
          <p:nvSpPr>
            <p:cNvPr id="92" name="文本框 91">
              <a:extLst>
                <a:ext uri="{FF2B5EF4-FFF2-40B4-BE49-F238E27FC236}">
                  <a16:creationId xmlns:a16="http://schemas.microsoft.com/office/drawing/2014/main" id="{FE8EB9BC-FBA9-4C82-8FFF-6F377A6E3639}"/>
                </a:ext>
              </a:extLst>
            </p:cNvPr>
            <p:cNvSpPr txBox="1"/>
            <p:nvPr/>
          </p:nvSpPr>
          <p:spPr>
            <a:xfrm>
              <a:off x="7575067" y="748387"/>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01</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3" name="文本框 92">
              <a:extLst>
                <a:ext uri="{FF2B5EF4-FFF2-40B4-BE49-F238E27FC236}">
                  <a16:creationId xmlns:a16="http://schemas.microsoft.com/office/drawing/2014/main" id="{ACAB0F79-B2DC-4159-A5E5-74B98F7E7859}"/>
                </a:ext>
              </a:extLst>
            </p:cNvPr>
            <p:cNvSpPr txBox="1"/>
            <p:nvPr/>
          </p:nvSpPr>
          <p:spPr>
            <a:xfrm>
              <a:off x="7592006" y="723491"/>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01</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94" name="组合 93">
            <a:extLst>
              <a:ext uri="{FF2B5EF4-FFF2-40B4-BE49-F238E27FC236}">
                <a16:creationId xmlns:a16="http://schemas.microsoft.com/office/drawing/2014/main" id="{FB0B253D-26D6-49FB-BE1B-91B4170C5859}"/>
              </a:ext>
            </a:extLst>
          </p:cNvPr>
          <p:cNvGrpSpPr/>
          <p:nvPr/>
        </p:nvGrpSpPr>
        <p:grpSpPr>
          <a:xfrm>
            <a:off x="6630202" y="1287170"/>
            <a:ext cx="817163" cy="732782"/>
            <a:chOff x="7857580" y="1668314"/>
            <a:chExt cx="817163" cy="732782"/>
          </a:xfrm>
        </p:grpSpPr>
        <p:sp>
          <p:nvSpPr>
            <p:cNvPr id="95" name="文本框 94">
              <a:extLst>
                <a:ext uri="{FF2B5EF4-FFF2-40B4-BE49-F238E27FC236}">
                  <a16:creationId xmlns:a16="http://schemas.microsoft.com/office/drawing/2014/main" id="{4F124A12-56C1-48BB-A606-81F9003A23C9}"/>
                </a:ext>
              </a:extLst>
            </p:cNvPr>
            <p:cNvSpPr txBox="1"/>
            <p:nvPr/>
          </p:nvSpPr>
          <p:spPr>
            <a:xfrm>
              <a:off x="7857580" y="1693210"/>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02</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6" name="文本框 95">
              <a:extLst>
                <a:ext uri="{FF2B5EF4-FFF2-40B4-BE49-F238E27FC236}">
                  <a16:creationId xmlns:a16="http://schemas.microsoft.com/office/drawing/2014/main" id="{F1AF35F8-2F47-47FF-838C-42CDC73EFE0F}"/>
                </a:ext>
              </a:extLst>
            </p:cNvPr>
            <p:cNvSpPr txBox="1"/>
            <p:nvPr/>
          </p:nvSpPr>
          <p:spPr>
            <a:xfrm>
              <a:off x="7874519" y="1668314"/>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02</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97" name="组合 96">
            <a:extLst>
              <a:ext uri="{FF2B5EF4-FFF2-40B4-BE49-F238E27FC236}">
                <a16:creationId xmlns:a16="http://schemas.microsoft.com/office/drawing/2014/main" id="{8484C454-B0BF-48F2-BA39-E6201123CFF2}"/>
              </a:ext>
            </a:extLst>
          </p:cNvPr>
          <p:cNvGrpSpPr/>
          <p:nvPr/>
        </p:nvGrpSpPr>
        <p:grpSpPr>
          <a:xfrm>
            <a:off x="6929497" y="2072220"/>
            <a:ext cx="817163" cy="732782"/>
            <a:chOff x="8043992" y="2617467"/>
            <a:chExt cx="817163" cy="732782"/>
          </a:xfrm>
        </p:grpSpPr>
        <p:sp>
          <p:nvSpPr>
            <p:cNvPr id="98" name="文本框 97">
              <a:extLst>
                <a:ext uri="{FF2B5EF4-FFF2-40B4-BE49-F238E27FC236}">
                  <a16:creationId xmlns:a16="http://schemas.microsoft.com/office/drawing/2014/main" id="{F4E6D3BF-B08B-4984-928F-5C2C0D33E76C}"/>
                </a:ext>
              </a:extLst>
            </p:cNvPr>
            <p:cNvSpPr txBox="1"/>
            <p:nvPr/>
          </p:nvSpPr>
          <p:spPr>
            <a:xfrm>
              <a:off x="8043992" y="2642363"/>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03</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9" name="文本框 98">
              <a:extLst>
                <a:ext uri="{FF2B5EF4-FFF2-40B4-BE49-F238E27FC236}">
                  <a16:creationId xmlns:a16="http://schemas.microsoft.com/office/drawing/2014/main" id="{BEA9C7F9-78F6-4599-9D99-42CF0CBC626E}"/>
                </a:ext>
              </a:extLst>
            </p:cNvPr>
            <p:cNvSpPr txBox="1"/>
            <p:nvPr/>
          </p:nvSpPr>
          <p:spPr>
            <a:xfrm>
              <a:off x="8060931" y="2617467"/>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03</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100" name="组合 99">
            <a:extLst>
              <a:ext uri="{FF2B5EF4-FFF2-40B4-BE49-F238E27FC236}">
                <a16:creationId xmlns:a16="http://schemas.microsoft.com/office/drawing/2014/main" id="{5EF72BCB-9C09-48D8-B735-11537DB31844}"/>
              </a:ext>
            </a:extLst>
          </p:cNvPr>
          <p:cNvGrpSpPr/>
          <p:nvPr/>
        </p:nvGrpSpPr>
        <p:grpSpPr>
          <a:xfrm>
            <a:off x="7055133" y="2953714"/>
            <a:ext cx="817163" cy="732782"/>
            <a:chOff x="8043992" y="3562419"/>
            <a:chExt cx="817163" cy="732782"/>
          </a:xfrm>
        </p:grpSpPr>
        <p:sp>
          <p:nvSpPr>
            <p:cNvPr id="101" name="文本框 100">
              <a:extLst>
                <a:ext uri="{FF2B5EF4-FFF2-40B4-BE49-F238E27FC236}">
                  <a16:creationId xmlns:a16="http://schemas.microsoft.com/office/drawing/2014/main" id="{E6392231-4727-4271-BCC8-374E81E027CB}"/>
                </a:ext>
              </a:extLst>
            </p:cNvPr>
            <p:cNvSpPr txBox="1"/>
            <p:nvPr/>
          </p:nvSpPr>
          <p:spPr>
            <a:xfrm>
              <a:off x="8043992" y="3587315"/>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04</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102" name="文本框 101">
              <a:extLst>
                <a:ext uri="{FF2B5EF4-FFF2-40B4-BE49-F238E27FC236}">
                  <a16:creationId xmlns:a16="http://schemas.microsoft.com/office/drawing/2014/main" id="{7F0F6B2E-C6F1-4657-B42B-3955710EDD6D}"/>
                </a:ext>
              </a:extLst>
            </p:cNvPr>
            <p:cNvSpPr txBox="1"/>
            <p:nvPr/>
          </p:nvSpPr>
          <p:spPr>
            <a:xfrm>
              <a:off x="8060931" y="3562419"/>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04</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103" name="组合 102">
            <a:extLst>
              <a:ext uri="{FF2B5EF4-FFF2-40B4-BE49-F238E27FC236}">
                <a16:creationId xmlns:a16="http://schemas.microsoft.com/office/drawing/2014/main" id="{EBDE7E0D-5DFF-4822-98B5-4185F75B97C5}"/>
              </a:ext>
            </a:extLst>
          </p:cNvPr>
          <p:cNvGrpSpPr/>
          <p:nvPr/>
        </p:nvGrpSpPr>
        <p:grpSpPr>
          <a:xfrm>
            <a:off x="7084901" y="3767700"/>
            <a:ext cx="817163" cy="732782"/>
            <a:chOff x="7857580" y="4507318"/>
            <a:chExt cx="817163" cy="732782"/>
          </a:xfrm>
        </p:grpSpPr>
        <p:sp>
          <p:nvSpPr>
            <p:cNvPr id="104" name="文本框 103">
              <a:extLst>
                <a:ext uri="{FF2B5EF4-FFF2-40B4-BE49-F238E27FC236}">
                  <a16:creationId xmlns:a16="http://schemas.microsoft.com/office/drawing/2014/main" id="{5C94896A-48FE-4CF7-8FB7-939262906258}"/>
                </a:ext>
              </a:extLst>
            </p:cNvPr>
            <p:cNvSpPr txBox="1"/>
            <p:nvPr/>
          </p:nvSpPr>
          <p:spPr>
            <a:xfrm>
              <a:off x="7857580" y="4532214"/>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05</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105" name="文本框 104">
              <a:extLst>
                <a:ext uri="{FF2B5EF4-FFF2-40B4-BE49-F238E27FC236}">
                  <a16:creationId xmlns:a16="http://schemas.microsoft.com/office/drawing/2014/main" id="{ABC2E59C-BD7D-4D50-B3BA-ED3A8B465992}"/>
                </a:ext>
              </a:extLst>
            </p:cNvPr>
            <p:cNvSpPr txBox="1"/>
            <p:nvPr/>
          </p:nvSpPr>
          <p:spPr>
            <a:xfrm>
              <a:off x="7874519" y="4507318"/>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05</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106" name="组合 105">
            <a:extLst>
              <a:ext uri="{FF2B5EF4-FFF2-40B4-BE49-F238E27FC236}">
                <a16:creationId xmlns:a16="http://schemas.microsoft.com/office/drawing/2014/main" id="{8BB131B1-89FD-419C-A283-B54E11130924}"/>
              </a:ext>
            </a:extLst>
          </p:cNvPr>
          <p:cNvGrpSpPr/>
          <p:nvPr/>
        </p:nvGrpSpPr>
        <p:grpSpPr>
          <a:xfrm>
            <a:off x="6908073" y="4623968"/>
            <a:ext cx="817163" cy="732782"/>
            <a:chOff x="7575067" y="5453681"/>
            <a:chExt cx="817163" cy="732782"/>
          </a:xfrm>
        </p:grpSpPr>
        <p:sp>
          <p:nvSpPr>
            <p:cNvPr id="107" name="文本框 106">
              <a:extLst>
                <a:ext uri="{FF2B5EF4-FFF2-40B4-BE49-F238E27FC236}">
                  <a16:creationId xmlns:a16="http://schemas.microsoft.com/office/drawing/2014/main" id="{DFD09DCA-4A6D-4717-AB3F-A4E4613F8ADF}"/>
                </a:ext>
              </a:extLst>
            </p:cNvPr>
            <p:cNvSpPr txBox="1"/>
            <p:nvPr/>
          </p:nvSpPr>
          <p:spPr>
            <a:xfrm>
              <a:off x="7575067" y="5478577"/>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06</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108" name="文本框 107">
              <a:extLst>
                <a:ext uri="{FF2B5EF4-FFF2-40B4-BE49-F238E27FC236}">
                  <a16:creationId xmlns:a16="http://schemas.microsoft.com/office/drawing/2014/main" id="{462A8A23-6662-4E4F-A685-481CB831020C}"/>
                </a:ext>
              </a:extLst>
            </p:cNvPr>
            <p:cNvSpPr txBox="1"/>
            <p:nvPr/>
          </p:nvSpPr>
          <p:spPr>
            <a:xfrm>
              <a:off x="7592006" y="5453681"/>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06</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cxnSp>
        <p:nvCxnSpPr>
          <p:cNvPr id="159" name="直接连接符 158">
            <a:extLst>
              <a:ext uri="{FF2B5EF4-FFF2-40B4-BE49-F238E27FC236}">
                <a16:creationId xmlns:a16="http://schemas.microsoft.com/office/drawing/2014/main" id="{86B84EA7-327D-449D-B40E-6D6827718C32}"/>
              </a:ext>
            </a:extLst>
          </p:cNvPr>
          <p:cNvCxnSpPr>
            <a:cxnSpLocks/>
          </p:cNvCxnSpPr>
          <p:nvPr/>
        </p:nvCxnSpPr>
        <p:spPr>
          <a:xfrm flipV="1">
            <a:off x="6274906" y="7177730"/>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9" name="文本框 108">
            <a:extLst>
              <a:ext uri="{FF2B5EF4-FFF2-40B4-BE49-F238E27FC236}">
                <a16:creationId xmlns:a16="http://schemas.microsoft.com/office/drawing/2014/main" id="{100F52F9-ED32-4ED3-8AA9-B32D10FFF0D5}"/>
              </a:ext>
            </a:extLst>
          </p:cNvPr>
          <p:cNvSpPr txBox="1"/>
          <p:nvPr/>
        </p:nvSpPr>
        <p:spPr>
          <a:xfrm>
            <a:off x="7283279" y="5485165"/>
            <a:ext cx="291488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445437"/>
                </a:solidFill>
                <a:effectLst/>
                <a:uLnTx/>
                <a:uFillTx/>
                <a:latin typeface="Microsoft YaHei"/>
                <a:ea typeface="Microsoft YaHei"/>
                <a:cs typeface="+mn-ea"/>
              </a:rPr>
              <a:t>Conclusion</a:t>
            </a: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p:txBody>
      </p:sp>
      <p:grpSp>
        <p:nvGrpSpPr>
          <p:cNvPr id="110" name="组合 109">
            <a:extLst>
              <a:ext uri="{FF2B5EF4-FFF2-40B4-BE49-F238E27FC236}">
                <a16:creationId xmlns:a16="http://schemas.microsoft.com/office/drawing/2014/main" id="{26A40C14-3A5E-4F42-A44E-D11FD37E7D22}"/>
              </a:ext>
            </a:extLst>
          </p:cNvPr>
          <p:cNvGrpSpPr/>
          <p:nvPr/>
        </p:nvGrpSpPr>
        <p:grpSpPr>
          <a:xfrm>
            <a:off x="5890743" y="5491180"/>
            <a:ext cx="495959" cy="495959"/>
            <a:chOff x="6529585" y="5555991"/>
            <a:chExt cx="495959" cy="495959"/>
          </a:xfrm>
        </p:grpSpPr>
        <p:sp>
          <p:nvSpPr>
            <p:cNvPr id="111" name="íṥļîḓê">
              <a:extLst>
                <a:ext uri="{FF2B5EF4-FFF2-40B4-BE49-F238E27FC236}">
                  <a16:creationId xmlns:a16="http://schemas.microsoft.com/office/drawing/2014/main" id="{D9D2A4A0-D65C-4D71-AD28-B63A1648716F}"/>
                </a:ext>
              </a:extLst>
            </p:cNvPr>
            <p:cNvSpPr/>
            <p:nvPr/>
          </p:nvSpPr>
          <p:spPr>
            <a:xfrm>
              <a:off x="6529585" y="555599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112" name="íṥlíḓê">
              <a:extLst>
                <a:ext uri="{FF2B5EF4-FFF2-40B4-BE49-F238E27FC236}">
                  <a16:creationId xmlns:a16="http://schemas.microsoft.com/office/drawing/2014/main" id="{09F12998-8BD8-475E-A922-ABE0E033EEA2}"/>
                </a:ext>
              </a:extLst>
            </p:cNvPr>
            <p:cNvSpPr/>
            <p:nvPr/>
          </p:nvSpPr>
          <p:spPr>
            <a:xfrm>
              <a:off x="6575438" y="560184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113" name="ïśļiḑé">
              <a:extLst>
                <a:ext uri="{FF2B5EF4-FFF2-40B4-BE49-F238E27FC236}">
                  <a16:creationId xmlns:a16="http://schemas.microsoft.com/office/drawing/2014/main" id="{26365512-6D46-43DB-A78A-5C461F8ED1DC}"/>
                </a:ext>
              </a:extLst>
            </p:cNvPr>
            <p:cNvSpPr/>
            <p:nvPr/>
          </p:nvSpPr>
          <p:spPr>
            <a:xfrm>
              <a:off x="6653245" y="572213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cxnSp>
        <p:nvCxnSpPr>
          <p:cNvPr id="114" name="直接连接符 113">
            <a:extLst>
              <a:ext uri="{FF2B5EF4-FFF2-40B4-BE49-F238E27FC236}">
                <a16:creationId xmlns:a16="http://schemas.microsoft.com/office/drawing/2014/main" id="{790F68EB-376F-4B5A-922A-F510185DB7C5}"/>
              </a:ext>
            </a:extLst>
          </p:cNvPr>
          <p:cNvCxnSpPr>
            <a:cxnSpLocks/>
          </p:cNvCxnSpPr>
          <p:nvPr/>
        </p:nvCxnSpPr>
        <p:spPr>
          <a:xfrm flipV="1">
            <a:off x="6527666" y="5991216"/>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15" name="组合 114">
            <a:extLst>
              <a:ext uri="{FF2B5EF4-FFF2-40B4-BE49-F238E27FC236}">
                <a16:creationId xmlns:a16="http://schemas.microsoft.com/office/drawing/2014/main" id="{BBA1590A-6BC0-4A00-A81D-E1384AAB3C54}"/>
              </a:ext>
            </a:extLst>
          </p:cNvPr>
          <p:cNvGrpSpPr/>
          <p:nvPr/>
        </p:nvGrpSpPr>
        <p:grpSpPr>
          <a:xfrm>
            <a:off x="6571404" y="5381159"/>
            <a:ext cx="800224" cy="719559"/>
            <a:chOff x="7562238" y="5466904"/>
            <a:chExt cx="800224" cy="719559"/>
          </a:xfrm>
        </p:grpSpPr>
        <p:sp>
          <p:nvSpPr>
            <p:cNvPr id="116" name="文本框 115">
              <a:extLst>
                <a:ext uri="{FF2B5EF4-FFF2-40B4-BE49-F238E27FC236}">
                  <a16:creationId xmlns:a16="http://schemas.microsoft.com/office/drawing/2014/main" id="{02595BAA-30DA-46C4-8929-64F0236288AB}"/>
                </a:ext>
              </a:extLst>
            </p:cNvPr>
            <p:cNvSpPr txBox="1"/>
            <p:nvPr/>
          </p:nvSpPr>
          <p:spPr>
            <a:xfrm>
              <a:off x="7575067" y="5478577"/>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07</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117" name="文本框 116">
              <a:extLst>
                <a:ext uri="{FF2B5EF4-FFF2-40B4-BE49-F238E27FC236}">
                  <a16:creationId xmlns:a16="http://schemas.microsoft.com/office/drawing/2014/main" id="{872E5C50-5AB9-44D5-BA31-E3702B75D547}"/>
                </a:ext>
              </a:extLst>
            </p:cNvPr>
            <p:cNvSpPr txBox="1"/>
            <p:nvPr/>
          </p:nvSpPr>
          <p:spPr>
            <a:xfrm>
              <a:off x="7562238" y="5466904"/>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07</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spTree>
    <p:extLst>
      <p:ext uri="{BB962C8B-B14F-4D97-AF65-F5344CB8AC3E}">
        <p14:creationId xmlns:p14="http://schemas.microsoft.com/office/powerpoint/2010/main" val="2792938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a:defRPr/>
            </a:pPr>
            <a:r>
              <a:rPr lang="en-US" altLang="zh-CN" spc="400" dirty="0">
                <a:solidFill>
                  <a:prstClr val="white">
                    <a:lumMod val="75000"/>
                  </a:prstClr>
                </a:solidFill>
                <a:cs typeface="+mn-ea"/>
              </a:rPr>
              <a:t>EXPERIMENTAL EVALUATION</a:t>
            </a:r>
            <a:endParaRPr lang="en-US" altLang="zh-CN" sz="1400" spc="400" dirty="0">
              <a:solidFill>
                <a:prstClr val="white">
                  <a:lumMod val="75000"/>
                </a:prstClr>
              </a:solidFill>
              <a:cs typeface="+mn-ea"/>
            </a:endParaRPr>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20</a:t>
            </a:fld>
            <a:endParaRPr lang="zh-CN" altLang="en-US" dirty="0"/>
          </a:p>
        </p:txBody>
      </p:sp>
      <p:sp>
        <p:nvSpPr>
          <p:cNvPr id="11" name="矩形 10">
            <a:extLst>
              <a:ext uri="{FF2B5EF4-FFF2-40B4-BE49-F238E27FC236}">
                <a16:creationId xmlns:a16="http://schemas.microsoft.com/office/drawing/2014/main" id="{B6A2EDBD-4F3D-4D19-882E-7972B051291A}"/>
              </a:ext>
            </a:extLst>
          </p:cNvPr>
          <p:cNvSpPr/>
          <p:nvPr/>
        </p:nvSpPr>
        <p:spPr>
          <a:xfrm>
            <a:off x="857007" y="946299"/>
            <a:ext cx="10838807" cy="6278642"/>
          </a:xfrm>
          <a:prstGeom prst="rect">
            <a:avLst/>
          </a:prstGeom>
        </p:spPr>
        <p:txBody>
          <a:bodyPr wrap="square">
            <a:spAutoFit/>
          </a:bodyPr>
          <a:lstStyle/>
          <a:p>
            <a:r>
              <a:rPr lang="en-US" altLang="zh-CN" sz="2400" b="1" dirty="0">
                <a:solidFill>
                  <a:schemeClr val="accent1"/>
                </a:solidFill>
                <a:cs typeface="+mn-ea"/>
              </a:rPr>
              <a:t>Number of bit errors			  Error distribution</a:t>
            </a:r>
          </a:p>
          <a:p>
            <a:endParaRPr lang="en-US" altLang="zh-CN" sz="2400" b="1" dirty="0">
              <a:solidFill>
                <a:schemeClr val="accent1"/>
              </a:solidFill>
              <a:cs typeface="+mn-ea"/>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sz="2400" b="1" dirty="0">
                <a:solidFill>
                  <a:schemeClr val="accent1"/>
                </a:solidFill>
                <a:cs typeface="+mn-ea"/>
              </a:rPr>
              <a:t>Interference</a:t>
            </a:r>
            <a:r>
              <a:rPr lang="zh-CN" altLang="en-US" sz="2400" b="1" dirty="0">
                <a:solidFill>
                  <a:schemeClr val="accent1"/>
                </a:solidFill>
                <a:cs typeface="+mn-ea"/>
              </a:rPr>
              <a:t>                                              </a:t>
            </a:r>
            <a:r>
              <a:rPr lang="en-US" altLang="zh-CN" sz="2400" b="1" dirty="0">
                <a:solidFill>
                  <a:schemeClr val="accent1"/>
                </a:solidFill>
                <a:cs typeface="+mn-ea"/>
              </a:rPr>
              <a:t>Confusion matrix</a:t>
            </a:r>
          </a:p>
          <a:p>
            <a:r>
              <a:rPr lang="zh-CN" altLang="en-US" sz="2400" b="1" dirty="0">
                <a:solidFill>
                  <a:schemeClr val="accent1"/>
                </a:solidFill>
                <a:cs typeface="+mn-ea"/>
              </a:rPr>
              <a:t>                                                                                    </a:t>
            </a:r>
            <a:endParaRPr lang="en-US" altLang="zh-CN" sz="2400" b="1" dirty="0">
              <a:solidFill>
                <a:schemeClr val="accent1"/>
              </a:solidFill>
              <a:cs typeface="+mn-ea"/>
            </a:endParaRPr>
          </a:p>
          <a:p>
            <a:endParaRPr lang="en-US" altLang="zh-CN" sz="2400" b="1" dirty="0">
              <a:solidFill>
                <a:schemeClr val="accent1"/>
              </a:solidFill>
              <a:cs typeface="+mn-ea"/>
            </a:endParaRPr>
          </a:p>
          <a:p>
            <a:endParaRPr lang="en-US" altLang="zh-CN" sz="2400" b="1" dirty="0">
              <a:solidFill>
                <a:schemeClr val="accent1"/>
              </a:solidFill>
              <a:cs typeface="+mn-ea"/>
            </a:endParaRPr>
          </a:p>
          <a:p>
            <a:endParaRPr lang="en-US" altLang="zh-CN" sz="2400" b="1" dirty="0">
              <a:solidFill>
                <a:schemeClr val="accent1"/>
              </a:solidFill>
              <a:cs typeface="+mn-ea"/>
            </a:endParaRPr>
          </a:p>
          <a:p>
            <a:endParaRPr lang="en-US" altLang="zh-CN" sz="2400" b="1" dirty="0">
              <a:solidFill>
                <a:schemeClr val="accent1"/>
              </a:solidFill>
              <a:cs typeface="+mn-ea"/>
            </a:endParaRPr>
          </a:p>
          <a:p>
            <a:endParaRPr lang="en-US" altLang="zh-CN" sz="2400" b="1" dirty="0">
              <a:solidFill>
                <a:schemeClr val="accent1"/>
              </a:solidFill>
              <a:cs typeface="+mn-ea"/>
            </a:endParaRPr>
          </a:p>
          <a:p>
            <a:endParaRPr lang="en-US" altLang="zh-CN" sz="2400" b="1" dirty="0">
              <a:solidFill>
                <a:schemeClr val="accent1"/>
              </a:solidFill>
              <a:cs typeface="+mn-ea"/>
            </a:endParaRPr>
          </a:p>
          <a:p>
            <a:endParaRPr lang="zh-CN" altLang="en-US" dirty="0"/>
          </a:p>
        </p:txBody>
      </p:sp>
      <p:pic>
        <p:nvPicPr>
          <p:cNvPr id="3" name="图片 2">
            <a:extLst>
              <a:ext uri="{FF2B5EF4-FFF2-40B4-BE49-F238E27FC236}">
                <a16:creationId xmlns:a16="http://schemas.microsoft.com/office/drawing/2014/main" id="{B59730A4-2A69-4D39-869D-0F85B873E7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57007" y="4304367"/>
            <a:ext cx="3926008" cy="2427306"/>
          </a:xfrm>
          <a:prstGeom prst="rect">
            <a:avLst/>
          </a:prstGeom>
        </p:spPr>
      </p:pic>
      <p:pic>
        <p:nvPicPr>
          <p:cNvPr id="6" name="图片 5">
            <a:extLst>
              <a:ext uri="{FF2B5EF4-FFF2-40B4-BE49-F238E27FC236}">
                <a16:creationId xmlns:a16="http://schemas.microsoft.com/office/drawing/2014/main" id="{A6F2B0BE-C2EF-46EC-893B-EE4721A2704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520695" y="1491857"/>
            <a:ext cx="5194286" cy="1937143"/>
          </a:xfrm>
          <a:prstGeom prst="rect">
            <a:avLst/>
          </a:prstGeom>
        </p:spPr>
      </p:pic>
      <p:pic>
        <p:nvPicPr>
          <p:cNvPr id="8" name="图片 7">
            <a:extLst>
              <a:ext uri="{FF2B5EF4-FFF2-40B4-BE49-F238E27FC236}">
                <a16:creationId xmlns:a16="http://schemas.microsoft.com/office/drawing/2014/main" id="{D47D3C36-4A85-4671-BC64-2EE5E025DE7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57007" y="1423928"/>
            <a:ext cx="3302493" cy="2322940"/>
          </a:xfrm>
          <a:prstGeom prst="rect">
            <a:avLst/>
          </a:prstGeom>
        </p:spPr>
      </p:pic>
      <p:pic>
        <p:nvPicPr>
          <p:cNvPr id="10" name="图片 9">
            <a:extLst>
              <a:ext uri="{FF2B5EF4-FFF2-40B4-BE49-F238E27FC236}">
                <a16:creationId xmlns:a16="http://schemas.microsoft.com/office/drawing/2014/main" id="{267132FC-C567-4C93-9F9E-4FCC6F2723D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520695" y="4600821"/>
            <a:ext cx="5095200" cy="1834398"/>
          </a:xfrm>
          <a:prstGeom prst="rect">
            <a:avLst/>
          </a:prstGeom>
        </p:spPr>
      </p:pic>
    </p:spTree>
    <p:extLst>
      <p:ext uri="{BB962C8B-B14F-4D97-AF65-F5344CB8AC3E}">
        <p14:creationId xmlns:p14="http://schemas.microsoft.com/office/powerpoint/2010/main" val="1539778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a:defRPr/>
            </a:pPr>
            <a:r>
              <a:rPr lang="en-US" altLang="zh-CN" spc="400" dirty="0">
                <a:solidFill>
                  <a:prstClr val="white">
                    <a:lumMod val="75000"/>
                  </a:prstClr>
                </a:solidFill>
                <a:cs typeface="+mn-ea"/>
              </a:rPr>
              <a:t>EXPERIMENTAL EVALUATION</a:t>
            </a:r>
            <a:endParaRPr lang="en-US" altLang="zh-CN" sz="1400" spc="400" dirty="0">
              <a:solidFill>
                <a:prstClr val="white">
                  <a:lumMod val="75000"/>
                </a:prstClr>
              </a:solidFill>
              <a:cs typeface="+mn-ea"/>
            </a:endParaRPr>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21</a:t>
            </a:fld>
            <a:endParaRPr lang="zh-CN" altLang="en-US" dirty="0"/>
          </a:p>
        </p:txBody>
      </p:sp>
      <p:sp>
        <p:nvSpPr>
          <p:cNvPr id="11" name="矩形 10">
            <a:extLst>
              <a:ext uri="{FF2B5EF4-FFF2-40B4-BE49-F238E27FC236}">
                <a16:creationId xmlns:a16="http://schemas.microsoft.com/office/drawing/2014/main" id="{B6A2EDBD-4F3D-4D19-882E-7972B051291A}"/>
              </a:ext>
            </a:extLst>
          </p:cNvPr>
          <p:cNvSpPr/>
          <p:nvPr/>
        </p:nvSpPr>
        <p:spPr>
          <a:xfrm>
            <a:off x="104503" y="993508"/>
            <a:ext cx="12192000" cy="6647974"/>
          </a:xfrm>
          <a:prstGeom prst="rect">
            <a:avLst/>
          </a:prstGeom>
        </p:spPr>
        <p:txBody>
          <a:bodyPr wrap="square">
            <a:spAutoFit/>
          </a:bodyPr>
          <a:lstStyle/>
          <a:p>
            <a:r>
              <a:rPr lang="en-US" altLang="zh-CN" sz="2400" b="1" dirty="0">
                <a:solidFill>
                  <a:schemeClr val="accent1"/>
                </a:solidFill>
                <a:cs typeface="+mn-ea"/>
              </a:rPr>
              <a:t>Error detection</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sz="2400" b="1" dirty="0" err="1">
                <a:solidFill>
                  <a:schemeClr val="accent1"/>
                </a:solidFill>
                <a:cs typeface="+mn-ea"/>
              </a:rPr>
              <a:t>Muti</a:t>
            </a:r>
            <a:r>
              <a:rPr lang="en-US" altLang="zh-CN" sz="2400" b="1" dirty="0">
                <a:solidFill>
                  <a:schemeClr val="accent1"/>
                </a:solidFill>
                <a:cs typeface="+mn-ea"/>
              </a:rPr>
              <a:t>-GW performance</a:t>
            </a:r>
          </a:p>
          <a:p>
            <a:endParaRPr lang="en-US" altLang="zh-CN" sz="2400" b="1" dirty="0">
              <a:solidFill>
                <a:schemeClr val="accent1"/>
              </a:solidFill>
              <a:cs typeface="+mn-ea"/>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a:p>
            <a:endParaRPr lang="en-US" altLang="zh-CN" sz="2400" b="1" dirty="0">
              <a:solidFill>
                <a:schemeClr val="accent1"/>
              </a:solidFill>
              <a:cs typeface="+mn-ea"/>
            </a:endParaRPr>
          </a:p>
          <a:p>
            <a:endParaRPr lang="en-US" altLang="zh-CN" sz="2400" b="1" dirty="0">
              <a:solidFill>
                <a:schemeClr val="accent1"/>
              </a:solidFill>
              <a:cs typeface="+mn-ea"/>
            </a:endParaRPr>
          </a:p>
          <a:p>
            <a:endParaRPr lang="zh-CN" altLang="zh-CN" dirty="0"/>
          </a:p>
        </p:txBody>
      </p:sp>
      <p:sp>
        <p:nvSpPr>
          <p:cNvPr id="2" name="矩形 1">
            <a:extLst>
              <a:ext uri="{FF2B5EF4-FFF2-40B4-BE49-F238E27FC236}">
                <a16:creationId xmlns:a16="http://schemas.microsoft.com/office/drawing/2014/main" id="{1C8AA56E-D0B3-4D55-BD53-B6785EE54328}"/>
              </a:ext>
            </a:extLst>
          </p:cNvPr>
          <p:cNvSpPr/>
          <p:nvPr/>
        </p:nvSpPr>
        <p:spPr>
          <a:xfrm>
            <a:off x="3048000" y="3105835"/>
            <a:ext cx="6096000" cy="369332"/>
          </a:xfrm>
          <a:prstGeom prst="rect">
            <a:avLst/>
          </a:prstGeom>
        </p:spPr>
        <p:txBody>
          <a:bodyPr>
            <a:spAutoFit/>
          </a:bodyPr>
          <a:lstStyle/>
          <a:p>
            <a:endParaRPr lang="zh-CN" altLang="en-US" dirty="0"/>
          </a:p>
        </p:txBody>
      </p:sp>
      <p:pic>
        <p:nvPicPr>
          <p:cNvPr id="8" name="图片 7">
            <a:extLst>
              <a:ext uri="{FF2B5EF4-FFF2-40B4-BE49-F238E27FC236}">
                <a16:creationId xmlns:a16="http://schemas.microsoft.com/office/drawing/2014/main" id="{D84345C2-0A7B-4B7A-8DDD-3DE080FC99E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095874" y="1280498"/>
            <a:ext cx="3013333" cy="2189333"/>
          </a:xfrm>
          <a:prstGeom prst="rect">
            <a:avLst/>
          </a:prstGeom>
        </p:spPr>
      </p:pic>
      <p:pic>
        <p:nvPicPr>
          <p:cNvPr id="10" name="图片 9">
            <a:extLst>
              <a:ext uri="{FF2B5EF4-FFF2-40B4-BE49-F238E27FC236}">
                <a16:creationId xmlns:a16="http://schemas.microsoft.com/office/drawing/2014/main" id="{73C957DC-7E79-4FB4-AB2C-821F6717D41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083675" y="1480212"/>
            <a:ext cx="3231428" cy="2177143"/>
          </a:xfrm>
          <a:prstGeom prst="rect">
            <a:avLst/>
          </a:prstGeom>
        </p:spPr>
      </p:pic>
      <p:pic>
        <p:nvPicPr>
          <p:cNvPr id="14" name="图片 13">
            <a:extLst>
              <a:ext uri="{FF2B5EF4-FFF2-40B4-BE49-F238E27FC236}">
                <a16:creationId xmlns:a16="http://schemas.microsoft.com/office/drawing/2014/main" id="{6FFB1B84-9A00-4676-B703-BCA8CA32866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70925" y="1561050"/>
            <a:ext cx="2651389" cy="1914117"/>
          </a:xfrm>
          <a:prstGeom prst="rect">
            <a:avLst/>
          </a:prstGeom>
        </p:spPr>
      </p:pic>
      <p:pic>
        <p:nvPicPr>
          <p:cNvPr id="9" name="图片 8">
            <a:extLst>
              <a:ext uri="{FF2B5EF4-FFF2-40B4-BE49-F238E27FC236}">
                <a16:creationId xmlns:a16="http://schemas.microsoft.com/office/drawing/2014/main" id="{3C042804-DABA-48C4-A328-493816D7E5B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01931" y="4034506"/>
            <a:ext cx="4225203" cy="2672351"/>
          </a:xfrm>
          <a:prstGeom prst="rect">
            <a:avLst/>
          </a:prstGeom>
        </p:spPr>
      </p:pic>
      <p:pic>
        <p:nvPicPr>
          <p:cNvPr id="13" name="图片 12">
            <a:extLst>
              <a:ext uri="{FF2B5EF4-FFF2-40B4-BE49-F238E27FC236}">
                <a16:creationId xmlns:a16="http://schemas.microsoft.com/office/drawing/2014/main" id="{E70F458E-8CAE-433D-939E-292DC7B3697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858001" y="3780193"/>
            <a:ext cx="4479541" cy="2903290"/>
          </a:xfrm>
          <a:prstGeom prst="rect">
            <a:avLst/>
          </a:prstGeom>
        </p:spPr>
      </p:pic>
    </p:spTree>
    <p:extLst>
      <p:ext uri="{BB962C8B-B14F-4D97-AF65-F5344CB8AC3E}">
        <p14:creationId xmlns:p14="http://schemas.microsoft.com/office/powerpoint/2010/main" val="3098986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7630A25D-54A2-47A7-A1D9-67F510519496}"/>
              </a:ext>
            </a:extLst>
          </p:cNvPr>
          <p:cNvSpPr>
            <a:spLocks noGrp="1"/>
          </p:cNvSpPr>
          <p:nvPr>
            <p:ph type="body" sz="quarter" idx="10"/>
          </p:nvPr>
        </p:nvSpPr>
        <p:spPr/>
        <p:txBody>
          <a:bodyPr/>
          <a:lstStyle/>
          <a:p>
            <a:pPr lvl="0">
              <a:defRPr/>
            </a:pPr>
            <a:r>
              <a:rPr lang="zh-CN" altLang="en-US" spc="0" dirty="0">
                <a:solidFill>
                  <a:srgbClr val="445437"/>
                </a:solidFill>
                <a:cs typeface="+mn-ea"/>
              </a:rPr>
              <a:t>讨论</a:t>
            </a:r>
          </a:p>
        </p:txBody>
      </p:sp>
      <p:sp>
        <p:nvSpPr>
          <p:cNvPr id="5" name="文本占位符 4">
            <a:extLst>
              <a:ext uri="{FF2B5EF4-FFF2-40B4-BE49-F238E27FC236}">
                <a16:creationId xmlns:a16="http://schemas.microsoft.com/office/drawing/2014/main" id="{C853616C-FAE8-48CF-AF77-95D7660B3563}"/>
              </a:ext>
            </a:extLst>
          </p:cNvPr>
          <p:cNvSpPr>
            <a:spLocks noGrp="1"/>
          </p:cNvSpPr>
          <p:nvPr>
            <p:ph type="body" sz="quarter" idx="11"/>
          </p:nvPr>
        </p:nvSpPr>
        <p:spPr/>
        <p:txBody>
          <a:bodyPr/>
          <a:lstStyle/>
          <a:p>
            <a:pPr lvl="0">
              <a:defRPr/>
            </a:pPr>
            <a:r>
              <a:rPr lang="en-US" altLang="zh-CN" spc="400" dirty="0">
                <a:solidFill>
                  <a:prstClr val="white">
                    <a:lumMod val="75000"/>
                  </a:prstClr>
                </a:solidFill>
                <a:cs typeface="+mn-ea"/>
              </a:rPr>
              <a:t>DISCUSSION</a:t>
            </a:r>
            <a:endParaRPr lang="en-US" altLang="zh-CN" sz="1000" spc="400" dirty="0">
              <a:solidFill>
                <a:prstClr val="white">
                  <a:lumMod val="75000"/>
                </a:prstClr>
              </a:solidFill>
              <a:cs typeface="+mn-ea"/>
            </a:endParaRPr>
          </a:p>
        </p:txBody>
      </p:sp>
      <p:sp>
        <p:nvSpPr>
          <p:cNvPr id="2" name="日期占位符 1">
            <a:extLst>
              <a:ext uri="{FF2B5EF4-FFF2-40B4-BE49-F238E27FC236}">
                <a16:creationId xmlns:a16="http://schemas.microsoft.com/office/drawing/2014/main" id="{53CD82FA-1034-4F70-A81D-13F4339A0A1B}"/>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pic>
        <p:nvPicPr>
          <p:cNvPr id="9" name="图片 8">
            <a:extLst>
              <a:ext uri="{FF2B5EF4-FFF2-40B4-BE49-F238E27FC236}">
                <a16:creationId xmlns:a16="http://schemas.microsoft.com/office/drawing/2014/main" id="{93CAD305-64C4-4669-8ACE-2E165C5E8AC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4797" y="1337933"/>
            <a:ext cx="2977627" cy="3209018"/>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36141103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a:defRPr/>
            </a:pPr>
            <a:r>
              <a:rPr lang="en-US" altLang="zh-CN" spc="400" dirty="0">
                <a:solidFill>
                  <a:prstClr val="white">
                    <a:lumMod val="75000"/>
                  </a:prstClr>
                </a:solidFill>
                <a:cs typeface="+mn-ea"/>
              </a:rPr>
              <a:t>DISCUSSION</a:t>
            </a:r>
            <a:endParaRPr lang="en-US" altLang="zh-CN" sz="1400" spc="400" dirty="0">
              <a:solidFill>
                <a:prstClr val="white">
                  <a:lumMod val="75000"/>
                </a:prstClr>
              </a:solidFill>
              <a:cs typeface="+mn-ea"/>
            </a:endParaRPr>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23</a:t>
            </a:fld>
            <a:endParaRPr lang="zh-CN" altLang="en-US" dirty="0"/>
          </a:p>
        </p:txBody>
      </p:sp>
      <p:sp>
        <p:nvSpPr>
          <p:cNvPr id="2" name="矩形 1">
            <a:extLst>
              <a:ext uri="{FF2B5EF4-FFF2-40B4-BE49-F238E27FC236}">
                <a16:creationId xmlns:a16="http://schemas.microsoft.com/office/drawing/2014/main" id="{7A0D26AB-25F2-4381-B0F0-10A288838891}"/>
              </a:ext>
            </a:extLst>
          </p:cNvPr>
          <p:cNvSpPr/>
          <p:nvPr/>
        </p:nvSpPr>
        <p:spPr>
          <a:xfrm>
            <a:off x="530256" y="873477"/>
            <a:ext cx="11499260" cy="1384995"/>
          </a:xfrm>
          <a:prstGeom prst="rect">
            <a:avLst/>
          </a:prstGeom>
        </p:spPr>
        <p:txBody>
          <a:bodyPr wrap="square">
            <a:spAutoFit/>
          </a:bodyPr>
          <a:lstStyle/>
          <a:p>
            <a:r>
              <a:rPr lang="en-US" altLang="zh-CN" sz="2400" b="1" dirty="0">
                <a:solidFill>
                  <a:schemeClr val="accent1"/>
                </a:solidFill>
                <a:cs typeface="+mn-ea"/>
              </a:rPr>
              <a:t>OPR vs </a:t>
            </a:r>
            <a:r>
              <a:rPr lang="en-US" altLang="zh-CN" sz="2400" b="1" dirty="0" err="1">
                <a:solidFill>
                  <a:schemeClr val="accent1"/>
                </a:solidFill>
                <a:cs typeface="+mn-ea"/>
              </a:rPr>
              <a:t>LoRaWAN</a:t>
            </a:r>
            <a:r>
              <a:rPr lang="en-US" altLang="zh-CN" sz="2400" b="1" dirty="0">
                <a:solidFill>
                  <a:schemeClr val="accent1"/>
                </a:solidFill>
                <a:cs typeface="+mn-ea"/>
              </a:rPr>
              <a:t> Forward error correction</a:t>
            </a:r>
          </a:p>
          <a:p>
            <a:endParaRPr lang="en-US" altLang="zh-CN" sz="2400" b="1" dirty="0">
              <a:solidFill>
                <a:schemeClr val="accent1"/>
              </a:solidFill>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445437"/>
                </a:solidFill>
                <a:effectLst/>
                <a:uLnTx/>
                <a:uFillTx/>
                <a:latin typeface="Arial"/>
                <a:ea typeface="Microsoft YaHei"/>
                <a:cs typeface="+mn-ea"/>
              </a:rPr>
              <a:t>Coding gain: low SNR</a:t>
            </a:r>
            <a:endParaRPr lang="en-US" altLang="zh-CN" sz="2400" b="1" dirty="0">
              <a:solidFill>
                <a:schemeClr val="accent1"/>
              </a:solidFill>
              <a:cs typeface="+mn-ea"/>
            </a:endParaRPr>
          </a:p>
          <a:p>
            <a:endParaRPr lang="en-US" altLang="zh-CN" b="1" dirty="0">
              <a:solidFill>
                <a:schemeClr val="accent1"/>
              </a:solidFill>
              <a:cs typeface="+mn-ea"/>
            </a:endParaRPr>
          </a:p>
        </p:txBody>
      </p:sp>
      <p:sp>
        <p:nvSpPr>
          <p:cNvPr id="3" name="矩形 2">
            <a:extLst>
              <a:ext uri="{FF2B5EF4-FFF2-40B4-BE49-F238E27FC236}">
                <a16:creationId xmlns:a16="http://schemas.microsoft.com/office/drawing/2014/main" id="{22B6D87D-172C-4A47-AF2E-C2B5FAD7DEB2}"/>
              </a:ext>
            </a:extLst>
          </p:cNvPr>
          <p:cNvSpPr/>
          <p:nvPr/>
        </p:nvSpPr>
        <p:spPr>
          <a:xfrm>
            <a:off x="5913899" y="3244334"/>
            <a:ext cx="184731" cy="369332"/>
          </a:xfrm>
          <a:prstGeom prst="rect">
            <a:avLst/>
          </a:prstGeom>
        </p:spPr>
        <p:txBody>
          <a:bodyPr wrap="none">
            <a:spAutoFit/>
          </a:bodyPr>
          <a:lstStyle/>
          <a:p>
            <a:endParaRPr lang="zh-CN" altLang="en-US" dirty="0"/>
          </a:p>
        </p:txBody>
      </p:sp>
      <p:pic>
        <p:nvPicPr>
          <p:cNvPr id="5" name="图片 4">
            <a:extLst>
              <a:ext uri="{FF2B5EF4-FFF2-40B4-BE49-F238E27FC236}">
                <a16:creationId xmlns:a16="http://schemas.microsoft.com/office/drawing/2014/main" id="{A4C104B1-C163-4129-88A8-F896224857B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7958" y="2529379"/>
            <a:ext cx="4494286" cy="2168571"/>
          </a:xfrm>
          <a:prstGeom prst="rect">
            <a:avLst/>
          </a:prstGeom>
        </p:spPr>
      </p:pic>
      <p:pic>
        <p:nvPicPr>
          <p:cNvPr id="6" name="图片 5">
            <a:extLst>
              <a:ext uri="{FF2B5EF4-FFF2-40B4-BE49-F238E27FC236}">
                <a16:creationId xmlns:a16="http://schemas.microsoft.com/office/drawing/2014/main" id="{A3B2C07D-93BB-41E0-B98A-66FCFAB37B1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76461" y="1933665"/>
            <a:ext cx="5268110" cy="3309454"/>
          </a:xfrm>
          <a:prstGeom prst="rect">
            <a:avLst/>
          </a:prstGeom>
        </p:spPr>
      </p:pic>
      <p:sp>
        <p:nvSpPr>
          <p:cNvPr id="13" name="文本框 12">
            <a:extLst>
              <a:ext uri="{FF2B5EF4-FFF2-40B4-BE49-F238E27FC236}">
                <a16:creationId xmlns:a16="http://schemas.microsoft.com/office/drawing/2014/main" id="{512B96CA-38CF-4E3D-A3F6-C99DE98FDDD8}"/>
              </a:ext>
            </a:extLst>
          </p:cNvPr>
          <p:cNvSpPr txBox="1"/>
          <p:nvPr/>
        </p:nvSpPr>
        <p:spPr>
          <a:xfrm>
            <a:off x="5424298" y="3244334"/>
            <a:ext cx="6094602" cy="369332"/>
          </a:xfrm>
          <a:prstGeom prst="rect">
            <a:avLst/>
          </a:prstGeom>
          <a:noFill/>
        </p:spPr>
        <p:txBody>
          <a:bodyPr wrap="square">
            <a:spAutoFit/>
          </a:bodyPr>
          <a:lstStyle/>
          <a:p>
            <a:r>
              <a:rPr kumimoji="0" lang="en-US" altLang="zh-CN" sz="1800" b="1" i="0" u="none" strike="noStrike" kern="1200" cap="none" spc="0" normalizeH="0" baseline="0" noProof="0" dirty="0">
                <a:ln>
                  <a:noFill/>
                </a:ln>
                <a:solidFill>
                  <a:srgbClr val="445437"/>
                </a:solidFill>
                <a:effectLst/>
                <a:uLnTx/>
                <a:uFillTx/>
                <a:latin typeface="Arial"/>
                <a:ea typeface="Microsoft YaHei"/>
                <a:cs typeface="+mn-ea"/>
              </a:rPr>
              <a:t>VS</a:t>
            </a:r>
            <a:endParaRPr lang="zh-CN" altLang="en-US" dirty="0"/>
          </a:p>
        </p:txBody>
      </p:sp>
    </p:spTree>
    <p:extLst>
      <p:ext uri="{BB962C8B-B14F-4D97-AF65-F5344CB8AC3E}">
        <p14:creationId xmlns:p14="http://schemas.microsoft.com/office/powerpoint/2010/main" val="2694859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7630A25D-54A2-47A7-A1D9-67F510519496}"/>
              </a:ext>
            </a:extLst>
          </p:cNvPr>
          <p:cNvSpPr>
            <a:spLocks noGrp="1"/>
          </p:cNvSpPr>
          <p:nvPr>
            <p:ph type="body" sz="quarter" idx="10"/>
          </p:nvPr>
        </p:nvSpPr>
        <p:spPr/>
        <p:txBody>
          <a:bodyPr/>
          <a:lstStyle/>
          <a:p>
            <a:pPr lvl="0">
              <a:defRPr/>
            </a:pPr>
            <a:r>
              <a:rPr lang="zh-CN" altLang="en-US" spc="0" dirty="0">
                <a:solidFill>
                  <a:srgbClr val="445437"/>
                </a:solidFill>
                <a:cs typeface="+mn-ea"/>
              </a:rPr>
              <a:t>结论</a:t>
            </a:r>
          </a:p>
        </p:txBody>
      </p:sp>
      <p:sp>
        <p:nvSpPr>
          <p:cNvPr id="5" name="文本占位符 4">
            <a:extLst>
              <a:ext uri="{FF2B5EF4-FFF2-40B4-BE49-F238E27FC236}">
                <a16:creationId xmlns:a16="http://schemas.microsoft.com/office/drawing/2014/main" id="{C853616C-FAE8-48CF-AF77-95D7660B3563}"/>
              </a:ext>
            </a:extLst>
          </p:cNvPr>
          <p:cNvSpPr>
            <a:spLocks noGrp="1"/>
          </p:cNvSpPr>
          <p:nvPr>
            <p:ph type="body" sz="quarter" idx="11"/>
          </p:nvPr>
        </p:nvSpPr>
        <p:spPr/>
        <p:txBody>
          <a:bodyPr/>
          <a:lstStyle/>
          <a:p>
            <a:pPr lvl="0" fontAlgn="base"/>
            <a:r>
              <a:rPr lang="en-US" altLang="zh-CN" dirty="0"/>
              <a:t>CONCLUSION</a:t>
            </a:r>
            <a:endParaRPr lang="zh-CN" altLang="zh-CN" b="1" dirty="0"/>
          </a:p>
        </p:txBody>
      </p:sp>
      <p:sp>
        <p:nvSpPr>
          <p:cNvPr id="2" name="日期占位符 1">
            <a:extLst>
              <a:ext uri="{FF2B5EF4-FFF2-40B4-BE49-F238E27FC236}">
                <a16:creationId xmlns:a16="http://schemas.microsoft.com/office/drawing/2014/main" id="{53CD82FA-1034-4F70-A81D-13F4339A0A1B}"/>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pic>
        <p:nvPicPr>
          <p:cNvPr id="9" name="图片 8">
            <a:extLst>
              <a:ext uri="{FF2B5EF4-FFF2-40B4-BE49-F238E27FC236}">
                <a16:creationId xmlns:a16="http://schemas.microsoft.com/office/drawing/2014/main" id="{93CAD305-64C4-4669-8ACE-2E165C5E8AC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13918" y="1347763"/>
            <a:ext cx="2959385" cy="3189357"/>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31860613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fontAlgn="base"/>
            <a:r>
              <a:rPr lang="en-US" altLang="zh-CN" dirty="0"/>
              <a:t>CONCLUSION</a:t>
            </a:r>
            <a:endParaRPr lang="zh-CN" altLang="zh-CN" b="1" dirty="0"/>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9ECAFE-A460-4E13-ABCB-32CAE6136244}" type="slidenum">
              <a:rPr kumimoji="0" lang="zh-CN" altLang="en-US" sz="1400" b="0" i="0" u="none" strike="noStrike" kern="1200" cap="none" spc="0" normalizeH="0" baseline="0" noProof="0" smtClean="0">
                <a:ln>
                  <a:noFill/>
                </a:ln>
                <a:solidFill>
                  <a:prstClr val="white">
                    <a:lumMod val="75000"/>
                  </a:prstClr>
                </a:solidFill>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400" b="0" i="0" u="none" strike="noStrike" kern="1200" cap="none" spc="0" normalizeH="0" baseline="0" noProof="0" dirty="0">
              <a:ln>
                <a:noFill/>
              </a:ln>
              <a:solidFill>
                <a:prstClr val="white">
                  <a:lumMod val="75000"/>
                </a:prstClr>
              </a:solidFill>
              <a:effectLst/>
              <a:uLnTx/>
              <a:uFillTx/>
              <a:latin typeface="Arial"/>
              <a:ea typeface="Microsoft YaHei"/>
              <a:cs typeface="+mn-cs"/>
            </a:endParaRPr>
          </a:p>
        </p:txBody>
      </p:sp>
      <p:sp>
        <p:nvSpPr>
          <p:cNvPr id="8" name="矩形 7">
            <a:extLst>
              <a:ext uri="{FF2B5EF4-FFF2-40B4-BE49-F238E27FC236}">
                <a16:creationId xmlns:a16="http://schemas.microsoft.com/office/drawing/2014/main" id="{9665E033-CB64-4235-A998-265D2A18EB4C}"/>
              </a:ext>
            </a:extLst>
          </p:cNvPr>
          <p:cNvSpPr/>
          <p:nvPr/>
        </p:nvSpPr>
        <p:spPr>
          <a:xfrm>
            <a:off x="476381" y="1149943"/>
            <a:ext cx="9011943" cy="4062651"/>
          </a:xfrm>
          <a:prstGeom prst="rect">
            <a:avLst/>
          </a:prstGeom>
        </p:spPr>
        <p:txBody>
          <a:bodyPr wrap="square">
            <a:spAutoFit/>
          </a:bodyPr>
          <a:lstStyle/>
          <a:p>
            <a:pPr lvl="0"/>
            <a:r>
              <a:rPr lang="en-US" altLang="zh-CN" sz="2400" b="1" dirty="0">
                <a:solidFill>
                  <a:schemeClr val="accent1"/>
                </a:solidFill>
                <a:cs typeface="+mn-ea"/>
              </a:rPr>
              <a:t>Key insights</a:t>
            </a:r>
          </a:p>
          <a:p>
            <a:pPr lvl="0"/>
            <a:endParaRPr lang="en-US" altLang="zh-CN" dirty="0"/>
          </a:p>
          <a:p>
            <a:r>
              <a:rPr kumimoji="0" lang="en-US" altLang="zh-CN" sz="1800" b="1" i="0" u="none" strike="noStrike" kern="1200" cap="none" spc="0" normalizeH="0" baseline="0" noProof="0" dirty="0">
                <a:ln>
                  <a:noFill/>
                </a:ln>
                <a:solidFill>
                  <a:srgbClr val="445437"/>
                </a:solidFill>
                <a:effectLst/>
                <a:uLnTx/>
                <a:uFillTx/>
                <a:latin typeface="Arial"/>
                <a:ea typeface="Microsoft YaHei"/>
                <a:cs typeface="+mn-ea"/>
              </a:rPr>
              <a:t>Applicability</a:t>
            </a:r>
          </a:p>
          <a:p>
            <a:r>
              <a:rPr lang="en-US" altLang="zh-CN" dirty="0"/>
              <a:t>①All existing CTOS deployments</a:t>
            </a:r>
          </a:p>
          <a:p>
            <a:r>
              <a:rPr lang="en-US" altLang="zh-CN" sz="1800" b="0" dirty="0">
                <a:solidFill>
                  <a:prstClr val="black"/>
                </a:solidFill>
                <a:latin typeface="Arial"/>
              </a:rPr>
              <a:t>②Different from existing collision-related </a:t>
            </a:r>
            <a:r>
              <a:rPr lang="en-US" altLang="zh-CN" sz="1800" i="1" dirty="0">
                <a:solidFill>
                  <a:prstClr val="black"/>
                </a:solidFill>
                <a:latin typeface="Arial"/>
              </a:rPr>
              <a:t>PHY / MAC </a:t>
            </a:r>
            <a:r>
              <a:rPr lang="en-US" altLang="zh-CN" sz="1800" b="0" dirty="0">
                <a:solidFill>
                  <a:prstClr val="black"/>
                </a:solidFill>
                <a:latin typeface="Arial"/>
              </a:rPr>
              <a:t>layer works</a:t>
            </a:r>
          </a:p>
          <a:p>
            <a:r>
              <a:rPr lang="en-US" altLang="zh-CN" sz="1800" b="0" dirty="0">
                <a:solidFill>
                  <a:prstClr val="black"/>
                </a:solidFill>
                <a:latin typeface="Arial"/>
              </a:rPr>
              <a:t>③Less redundancy than </a:t>
            </a:r>
            <a:r>
              <a:rPr lang="en-US" altLang="zh-CN" sz="1800" b="0" i="1" dirty="0">
                <a:solidFill>
                  <a:prstClr val="black"/>
                </a:solidFill>
                <a:latin typeface="Arial"/>
              </a:rPr>
              <a:t>APP</a:t>
            </a:r>
            <a:r>
              <a:rPr lang="en-US" altLang="zh-CN" sz="1800" b="0" dirty="0">
                <a:solidFill>
                  <a:prstClr val="black"/>
                </a:solidFill>
                <a:latin typeface="Arial"/>
              </a:rPr>
              <a:t> layer works</a:t>
            </a:r>
          </a:p>
          <a:p>
            <a:endParaRPr lang="en-US" altLang="zh-CN" dirty="0">
              <a:solidFill>
                <a:prstClr val="black"/>
              </a:solidFill>
              <a:latin typeface="Arial"/>
            </a:endParaRPr>
          </a:p>
          <a:p>
            <a:pPr lvl="0"/>
            <a:r>
              <a:rPr kumimoji="0" lang="en-US" altLang="zh-CN" sz="1800" b="1" i="0" u="none" strike="noStrike" kern="1200" cap="none" spc="0" normalizeH="0" baseline="0" noProof="0" dirty="0">
                <a:ln>
                  <a:noFill/>
                </a:ln>
                <a:solidFill>
                  <a:srgbClr val="445437"/>
                </a:solidFill>
                <a:effectLst/>
                <a:uLnTx/>
                <a:uFillTx/>
                <a:latin typeface="Arial"/>
                <a:ea typeface="Microsoft YaHei"/>
                <a:cs typeface="+mn-ea"/>
              </a:rPr>
              <a:t>Multiple gateways</a:t>
            </a:r>
          </a:p>
          <a:p>
            <a:pPr lvl="0"/>
            <a:r>
              <a:rPr kumimoji="0" lang="en-US" altLang="zh-CN" sz="1800" b="0" i="0" u="none" strike="noStrike" kern="1200" cap="none" spc="0" normalizeH="0" baseline="0" noProof="0" dirty="0">
                <a:ln>
                  <a:noFill/>
                </a:ln>
                <a:solidFill>
                  <a:prstClr val="black"/>
                </a:solidFill>
                <a:effectLst/>
                <a:uLnTx/>
                <a:uFillTx/>
                <a:latin typeface="Arial"/>
                <a:ea typeface="Microsoft YaHei"/>
                <a:cs typeface="+mn-cs"/>
              </a:rPr>
              <a:t>Spatial diversity to get coding gain</a:t>
            </a:r>
            <a:endParaRPr lang="en-US" altLang="zh-CN" sz="2400" b="1" dirty="0">
              <a:solidFill>
                <a:schemeClr val="accent1"/>
              </a:solidFill>
              <a:cs typeface="+mn-ea"/>
            </a:endParaRPr>
          </a:p>
          <a:p>
            <a:pPr lvl="0"/>
            <a:endParaRPr lang="en-US" altLang="zh-CN" dirty="0"/>
          </a:p>
          <a:p>
            <a:r>
              <a:rPr lang="en-US" altLang="zh-CN" b="1" dirty="0">
                <a:solidFill>
                  <a:srgbClr val="445437"/>
                </a:solidFill>
                <a:latin typeface="Arial"/>
                <a:ea typeface="Microsoft YaHei"/>
                <a:cs typeface="+mn-ea"/>
              </a:rPr>
              <a:t>Brute force packet recovery</a:t>
            </a:r>
          </a:p>
          <a:p>
            <a:r>
              <a:rPr lang="en-US" altLang="zh-CN" dirty="0"/>
              <a:t>Try all permutations to pass CRC check</a:t>
            </a:r>
            <a:endParaRPr lang="en-US" altLang="zh-CN" sz="1800" b="0" dirty="0">
              <a:solidFill>
                <a:prstClr val="black"/>
              </a:solidFill>
              <a:latin typeface="Arial"/>
            </a:endParaRPr>
          </a:p>
          <a:p>
            <a:endParaRPr lang="en-US" altLang="zh-CN" dirty="0"/>
          </a:p>
          <a:p>
            <a:pPr lvl="0"/>
            <a:endParaRPr lang="en-US" altLang="zh-CN" dirty="0"/>
          </a:p>
        </p:txBody>
      </p:sp>
    </p:spTree>
    <p:extLst>
      <p:ext uri="{BB962C8B-B14F-4D97-AF65-F5344CB8AC3E}">
        <p14:creationId xmlns:p14="http://schemas.microsoft.com/office/powerpoint/2010/main" val="2438961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A47AB9DD-253F-4422-BE0F-A843D8326429}"/>
              </a:ext>
            </a:extLst>
          </p:cNvPr>
          <p:cNvSpPr>
            <a:spLocks noGrp="1"/>
          </p:cNvSpPr>
          <p:nvPr>
            <p:ph type="body" sz="quarter" idx="12"/>
          </p:nvPr>
        </p:nvSpPr>
        <p:spPr/>
        <p:txBody>
          <a:bodyPr/>
          <a:lstStyle/>
          <a:p>
            <a:r>
              <a:rPr lang="zh-CN" altLang="en-US" dirty="0"/>
              <a:t>感谢聆听</a:t>
            </a:r>
          </a:p>
        </p:txBody>
      </p:sp>
      <p:sp>
        <p:nvSpPr>
          <p:cNvPr id="4" name="日期占位符 3">
            <a:extLst>
              <a:ext uri="{FF2B5EF4-FFF2-40B4-BE49-F238E27FC236}">
                <a16:creationId xmlns:a16="http://schemas.microsoft.com/office/drawing/2014/main" id="{5FDEA44C-8EBA-48F9-AA90-EBC5B220D6FF}"/>
              </a:ext>
            </a:extLst>
          </p:cNvPr>
          <p:cNvSpPr>
            <a:spLocks noGrp="1"/>
          </p:cNvSpPr>
          <p:nvPr>
            <p:ph type="dt" sz="half" idx="16"/>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文本占位符 4">
            <a:extLst>
              <a:ext uri="{FF2B5EF4-FFF2-40B4-BE49-F238E27FC236}">
                <a16:creationId xmlns:a16="http://schemas.microsoft.com/office/drawing/2014/main" id="{7D5FA163-6CE9-4D33-8CBC-69C3D0A98232}"/>
              </a:ext>
            </a:extLst>
          </p:cNvPr>
          <p:cNvSpPr>
            <a:spLocks noGrp="1"/>
          </p:cNvSpPr>
          <p:nvPr>
            <p:ph type="body" sz="quarter" idx="17"/>
          </p:nvPr>
        </p:nvSpPr>
        <p:spPr/>
        <p:txBody>
          <a:bodyPr/>
          <a:lstStyle/>
          <a:p>
            <a:r>
              <a:rPr lang="en-US" altLang="zh-CN" spc="450" dirty="0"/>
              <a:t>Thanks For Listening</a:t>
            </a:r>
          </a:p>
        </p:txBody>
      </p:sp>
      <p:sp>
        <p:nvSpPr>
          <p:cNvPr id="8" name="矩形 7">
            <a:extLst>
              <a:ext uri="{FF2B5EF4-FFF2-40B4-BE49-F238E27FC236}">
                <a16:creationId xmlns:a16="http://schemas.microsoft.com/office/drawing/2014/main" id="{6925628B-DF04-4595-89D0-89AC432C36DF}"/>
              </a:ext>
            </a:extLst>
          </p:cNvPr>
          <p:cNvSpPr/>
          <p:nvPr/>
        </p:nvSpPr>
        <p:spPr>
          <a:xfrm>
            <a:off x="667504" y="4899847"/>
            <a:ext cx="3680976"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solidFill>
                  <a:schemeClr val="accent1"/>
                </a:solidFill>
                <a:latin typeface="Arial"/>
                <a:cs typeface="+mn-ea"/>
              </a:rPr>
              <a:t>汇报</a:t>
            </a:r>
            <a:r>
              <a:rPr kumimoji="0" lang="zh-CN" altLang="en-US" sz="2000" i="0" u="none" strike="noStrike" kern="1200" cap="none" spc="0" normalizeH="0" baseline="0" noProof="0" dirty="0">
                <a:ln>
                  <a:noFill/>
                </a:ln>
                <a:solidFill>
                  <a:schemeClr val="accent1"/>
                </a:solidFill>
                <a:effectLst/>
                <a:uLnTx/>
                <a:uFillTx/>
                <a:latin typeface="Arial"/>
                <a:cs typeface="+mn-ea"/>
              </a:rPr>
              <a:t>日期：</a:t>
            </a:r>
            <a:r>
              <a:rPr kumimoji="0" lang="en-US" altLang="zh-CN" sz="2000" i="0" u="none" strike="noStrike" kern="1200" cap="none" spc="0" normalizeH="0" baseline="0" noProof="0" dirty="0">
                <a:ln>
                  <a:noFill/>
                </a:ln>
                <a:solidFill>
                  <a:schemeClr val="accent1"/>
                </a:solidFill>
                <a:effectLst/>
                <a:uLnTx/>
                <a:uFillTx/>
                <a:latin typeface="Arial"/>
                <a:cs typeface="+mn-ea"/>
              </a:rPr>
              <a:t>2021/12/01</a:t>
            </a:r>
            <a:endParaRPr kumimoji="0" lang="zh-CN" altLang="en-US" sz="2000" i="0" u="none" strike="noStrike" kern="1200" cap="none" spc="0" normalizeH="0" baseline="0" noProof="0" dirty="0">
              <a:ln>
                <a:noFill/>
              </a:ln>
              <a:solidFill>
                <a:schemeClr val="accent1"/>
              </a:solidFill>
              <a:effectLst/>
              <a:uLnTx/>
              <a:uFillTx/>
              <a:latin typeface="Arial"/>
              <a:cs typeface="+mn-ea"/>
            </a:endParaRPr>
          </a:p>
        </p:txBody>
      </p:sp>
    </p:spTree>
    <p:extLst>
      <p:ext uri="{BB962C8B-B14F-4D97-AF65-F5344CB8AC3E}">
        <p14:creationId xmlns:p14="http://schemas.microsoft.com/office/powerpoint/2010/main" val="3044863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3D43D3E-D772-45D6-A8AD-3322CF255BF3}"/>
              </a:ext>
            </a:extLst>
          </p:cNvPr>
          <p:cNvSpPr>
            <a:spLocks noGrp="1"/>
          </p:cNvSpPr>
          <p:nvPr>
            <p:ph type="body" sz="quarter" idx="10"/>
          </p:nvPr>
        </p:nvSpPr>
        <p:spPr>
          <a:xfrm>
            <a:off x="-190501" y="4189677"/>
            <a:ext cx="5368944" cy="725488"/>
          </a:xfrm>
        </p:spPr>
        <p:txBody>
          <a:bodyPr/>
          <a:lstStyle/>
          <a:p>
            <a:r>
              <a:rPr lang="zh-CN" altLang="en-US" dirty="0">
                <a:ea typeface="+mn-ea"/>
                <a:cs typeface="+mn-ea"/>
              </a:rPr>
              <a:t>介绍</a:t>
            </a:r>
          </a:p>
        </p:txBody>
      </p:sp>
      <p:sp>
        <p:nvSpPr>
          <p:cNvPr id="8" name="文本占位符 7">
            <a:extLst>
              <a:ext uri="{FF2B5EF4-FFF2-40B4-BE49-F238E27FC236}">
                <a16:creationId xmlns:a16="http://schemas.microsoft.com/office/drawing/2014/main" id="{29CDF616-2CE0-46D4-8F70-CAB25B835CC4}"/>
              </a:ext>
            </a:extLst>
          </p:cNvPr>
          <p:cNvSpPr>
            <a:spLocks noGrp="1"/>
          </p:cNvSpPr>
          <p:nvPr>
            <p:ph type="body" sz="quarter" idx="11"/>
          </p:nvPr>
        </p:nvSpPr>
        <p:spPr>
          <a:xfrm>
            <a:off x="-190501" y="4857350"/>
            <a:ext cx="5368944" cy="424732"/>
          </a:xfrm>
        </p:spPr>
        <p:txBody>
          <a:bodyPr/>
          <a:lstStyle/>
          <a:p>
            <a:r>
              <a:rPr lang="en-US" altLang="zh-CN" dirty="0">
                <a:solidFill>
                  <a:prstClr val="white">
                    <a:lumMod val="75000"/>
                  </a:prstClr>
                </a:solidFill>
                <a:cs typeface="+mn-ea"/>
              </a:rPr>
              <a:t>INTRODUCTION </a:t>
            </a:r>
            <a:endParaRPr lang="en-US" altLang="zh-CN" spc="500" dirty="0">
              <a:solidFill>
                <a:prstClr val="white">
                  <a:lumMod val="75000"/>
                </a:prstClr>
              </a:solidFill>
              <a:cs typeface="+mn-ea"/>
            </a:endParaRPr>
          </a:p>
        </p:txBody>
      </p:sp>
      <p:sp>
        <p:nvSpPr>
          <p:cNvPr id="3" name="日期占位符 2">
            <a:extLst>
              <a:ext uri="{FF2B5EF4-FFF2-40B4-BE49-F238E27FC236}">
                <a16:creationId xmlns:a16="http://schemas.microsoft.com/office/drawing/2014/main" id="{B82A945D-8056-474A-88BE-D441812C0446}"/>
              </a:ext>
            </a:extLst>
          </p:cNvPr>
          <p:cNvSpPr>
            <a:spLocks noGrp="1"/>
          </p:cNvSpPr>
          <p:nvPr>
            <p:ph type="dt" sz="half" idx="12"/>
          </p:nvPr>
        </p:nvSpPr>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pic>
        <p:nvPicPr>
          <p:cNvPr id="9" name="图片 8">
            <a:extLst>
              <a:ext uri="{FF2B5EF4-FFF2-40B4-BE49-F238E27FC236}">
                <a16:creationId xmlns:a16="http://schemas.microsoft.com/office/drawing/2014/main" id="{063C6493-C7B8-48B4-ABB1-A0F18F9F749B}"/>
              </a:ext>
            </a:extLst>
          </p:cNvPr>
          <p:cNvPicPr>
            <a:picLocks noChangeAspect="1"/>
          </p:cNvPicPr>
          <p:nvPr/>
        </p:nvPicPr>
        <p:blipFill>
          <a:blip r:embed="rId3"/>
          <a:srcRect l="22592" t="13433" r="22592" b="26261"/>
          <a:stretch>
            <a:fillRect/>
          </a:stretch>
        </p:blipFill>
        <p:spPr>
          <a:xfrm>
            <a:off x="904820"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2662889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en-US" altLang="zh-CN" dirty="0">
                <a:solidFill>
                  <a:prstClr val="white">
                    <a:lumMod val="75000"/>
                  </a:prstClr>
                </a:solidFill>
                <a:cs typeface="+mn-ea"/>
              </a:rPr>
              <a:t>INTRODUCTION </a:t>
            </a:r>
            <a:endParaRPr lang="en-US" altLang="zh-CN" spc="500" dirty="0">
              <a:solidFill>
                <a:prstClr val="white">
                  <a:lumMod val="75000"/>
                </a:prstClr>
              </a:solidFill>
              <a:cs typeface="+mn-ea"/>
            </a:endParaRPr>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4</a:t>
            </a:fld>
            <a:endParaRPr lang="zh-CN" altLang="en-US" dirty="0"/>
          </a:p>
        </p:txBody>
      </p:sp>
      <p:sp>
        <p:nvSpPr>
          <p:cNvPr id="45" name="文本占位符 8">
            <a:extLst>
              <a:ext uri="{FF2B5EF4-FFF2-40B4-BE49-F238E27FC236}">
                <a16:creationId xmlns:a16="http://schemas.microsoft.com/office/drawing/2014/main" id="{13EDC6AB-F7DF-4256-B131-02477310CF96}"/>
              </a:ext>
            </a:extLst>
          </p:cNvPr>
          <p:cNvSpPr txBox="1">
            <a:spLocks/>
          </p:cNvSpPr>
          <p:nvPr/>
        </p:nvSpPr>
        <p:spPr>
          <a:xfrm>
            <a:off x="205768" y="1006884"/>
            <a:ext cx="11986232" cy="3673891"/>
          </a:xfrm>
          <a:prstGeom prst="rect">
            <a:avLst/>
          </a:prstGeom>
        </p:spPr>
        <p:txBody>
          <a:bodyPr vert="horz" wrap="square" lIns="90000" tIns="45720" rIns="91440" bIns="46800" rtlCol="0">
            <a:spAutoFit/>
          </a:bodyPr>
          <a:lstStyle>
            <a:lvl1pPr marL="0" indent="0" algn="ctr" defTabSz="914400" rtl="0" eaLnBrk="1" latinLnBrk="0" hangingPunct="1">
              <a:lnSpc>
                <a:spcPct val="100000"/>
              </a:lnSpc>
              <a:spcBef>
                <a:spcPts val="1000"/>
              </a:spcBef>
              <a:buFont typeface="Arial" panose="020B0604020202020204" pitchFamily="34" charset="0"/>
              <a:buNone/>
              <a:defRPr sz="24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altLang="zh-CN" dirty="0">
                <a:ea typeface="+mn-ea"/>
                <a:cs typeface="+mn-ea"/>
              </a:rPr>
              <a:t>LoRa</a:t>
            </a:r>
          </a:p>
          <a:p>
            <a:pPr lvl="0" algn="l">
              <a:spcBef>
                <a:spcPts val="0"/>
              </a:spcBef>
            </a:pPr>
            <a:endParaRPr lang="en-US" altLang="zh-CN" sz="1800" b="0" dirty="0">
              <a:solidFill>
                <a:prstClr val="black"/>
              </a:solidFill>
              <a:latin typeface="Arial"/>
            </a:endParaRPr>
          </a:p>
          <a:p>
            <a:pPr lvl="0" algn="l">
              <a:spcBef>
                <a:spcPts val="0"/>
              </a:spcBef>
            </a:pPr>
            <a:endParaRPr lang="en-US" altLang="zh-CN" sz="1800" b="0" dirty="0">
              <a:solidFill>
                <a:prstClr val="black"/>
              </a:solidFill>
              <a:latin typeface="Arial"/>
            </a:endParaRPr>
          </a:p>
          <a:p>
            <a:pPr lvl="0" algn="l">
              <a:spcBef>
                <a:spcPts val="0"/>
              </a:spcBef>
            </a:pPr>
            <a:endParaRPr lang="en-US" altLang="zh-CN" sz="1800" b="0" dirty="0">
              <a:solidFill>
                <a:prstClr val="black"/>
              </a:solidFill>
              <a:latin typeface="Arial"/>
            </a:endParaRPr>
          </a:p>
          <a:p>
            <a:pPr lvl="0" algn="l">
              <a:spcBef>
                <a:spcPts val="0"/>
              </a:spcBef>
            </a:pPr>
            <a:endParaRPr lang="en-US" altLang="zh-CN" sz="1800" b="0" dirty="0">
              <a:solidFill>
                <a:prstClr val="black"/>
              </a:solidFill>
              <a:latin typeface="Arial"/>
            </a:endParaRPr>
          </a:p>
          <a:p>
            <a:pPr lvl="0" algn="l">
              <a:spcBef>
                <a:spcPts val="0"/>
              </a:spcBef>
            </a:pPr>
            <a:endParaRPr lang="en-US" altLang="zh-CN" sz="1800" b="0" dirty="0">
              <a:solidFill>
                <a:prstClr val="black"/>
              </a:solidFill>
              <a:latin typeface="Arial"/>
            </a:endParaRPr>
          </a:p>
          <a:p>
            <a:pPr lvl="0" algn="l">
              <a:spcBef>
                <a:spcPts val="0"/>
              </a:spcBef>
            </a:pPr>
            <a:endParaRPr lang="en-US" altLang="zh-CN" sz="1800" b="0" dirty="0">
              <a:solidFill>
                <a:prstClr val="black"/>
              </a:solidFill>
              <a:latin typeface="Arial"/>
            </a:endParaRPr>
          </a:p>
          <a:p>
            <a:pPr lvl="0" algn="l">
              <a:spcBef>
                <a:spcPts val="0"/>
              </a:spcBef>
            </a:pPr>
            <a:endParaRPr lang="en-US" altLang="zh-CN" sz="1800" b="0" dirty="0">
              <a:solidFill>
                <a:prstClr val="black"/>
              </a:solidFill>
              <a:latin typeface="Arial"/>
            </a:endParaRPr>
          </a:p>
          <a:p>
            <a:pPr algn="l"/>
            <a:endParaRPr lang="en-US" altLang="zh-CN" dirty="0"/>
          </a:p>
          <a:p>
            <a:pPr algn="l"/>
            <a:r>
              <a:rPr lang="en-US" altLang="zh-CN" dirty="0" err="1"/>
              <a:t>LoRaWAN</a:t>
            </a:r>
            <a:endParaRPr lang="en-US" altLang="zh-CN" dirty="0"/>
          </a:p>
          <a:p>
            <a:pPr lvl="0" algn="l">
              <a:spcBef>
                <a:spcPts val="0"/>
              </a:spcBef>
            </a:pPr>
            <a:endParaRPr lang="zh-CN" altLang="en-US" sz="1800" b="0" dirty="0">
              <a:solidFill>
                <a:prstClr val="black"/>
              </a:solidFill>
              <a:latin typeface="Arial"/>
            </a:endParaRPr>
          </a:p>
        </p:txBody>
      </p:sp>
      <p:sp>
        <p:nvSpPr>
          <p:cNvPr id="9" name="文本占位符 8">
            <a:extLst>
              <a:ext uri="{FF2B5EF4-FFF2-40B4-BE49-F238E27FC236}">
                <a16:creationId xmlns:a16="http://schemas.microsoft.com/office/drawing/2014/main" id="{2FFF6640-04A5-42F5-8F24-757CD5ED4638}"/>
              </a:ext>
            </a:extLst>
          </p:cNvPr>
          <p:cNvSpPr txBox="1">
            <a:spLocks/>
          </p:cNvSpPr>
          <p:nvPr/>
        </p:nvSpPr>
        <p:spPr>
          <a:xfrm>
            <a:off x="258792" y="4256832"/>
            <a:ext cx="5418155" cy="462755"/>
          </a:xfrm>
          <a:prstGeom prst="rect">
            <a:avLst/>
          </a:prstGeom>
        </p:spPr>
        <p:txBody>
          <a:bodyPr vert="horz" wrap="square" lIns="90000" tIns="45720" rIns="91440" bIns="46800" rtlCol="0">
            <a:spAutoFit/>
          </a:bodyPr>
          <a:lstStyle>
            <a:lvl1pPr marL="0" indent="0" algn="ctr" defTabSz="914400" rtl="0" eaLnBrk="1" latinLnBrk="0" hangingPunct="1">
              <a:lnSpc>
                <a:spcPct val="100000"/>
              </a:lnSpc>
              <a:spcBef>
                <a:spcPts val="1000"/>
              </a:spcBef>
              <a:buFont typeface="Arial" panose="020B0604020202020204" pitchFamily="34" charset="0"/>
              <a:buNone/>
              <a:defRPr sz="24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ea typeface="+mn-ea"/>
              <a:cs typeface="+mn-ea"/>
            </a:endParaRPr>
          </a:p>
        </p:txBody>
      </p:sp>
      <p:pic>
        <p:nvPicPr>
          <p:cNvPr id="3" name="图片 2">
            <a:extLst>
              <a:ext uri="{FF2B5EF4-FFF2-40B4-BE49-F238E27FC236}">
                <a16:creationId xmlns:a16="http://schemas.microsoft.com/office/drawing/2014/main" id="{4F25B09E-3EB3-4830-BB4F-55B4D9AD5214}"/>
              </a:ext>
            </a:extLst>
          </p:cNvPr>
          <p:cNvPicPr>
            <a:picLocks noChangeAspect="1"/>
          </p:cNvPicPr>
          <p:nvPr/>
        </p:nvPicPr>
        <p:blipFill>
          <a:blip r:embed="rId3"/>
          <a:stretch>
            <a:fillRect/>
          </a:stretch>
        </p:blipFill>
        <p:spPr>
          <a:xfrm>
            <a:off x="7252070" y="2061641"/>
            <a:ext cx="4793252" cy="1280526"/>
          </a:xfrm>
          <a:prstGeom prst="rect">
            <a:avLst/>
          </a:prstGeom>
        </p:spPr>
      </p:pic>
      <p:pic>
        <p:nvPicPr>
          <p:cNvPr id="6" name="图片 5">
            <a:extLst>
              <a:ext uri="{FF2B5EF4-FFF2-40B4-BE49-F238E27FC236}">
                <a16:creationId xmlns:a16="http://schemas.microsoft.com/office/drawing/2014/main" id="{87C1EF2A-E0CF-4B81-B9F8-F6AA79235FFA}"/>
              </a:ext>
            </a:extLst>
          </p:cNvPr>
          <p:cNvPicPr>
            <a:picLocks noChangeAspect="1"/>
          </p:cNvPicPr>
          <p:nvPr/>
        </p:nvPicPr>
        <p:blipFill>
          <a:blip r:embed="rId4"/>
          <a:stretch>
            <a:fillRect/>
          </a:stretch>
        </p:blipFill>
        <p:spPr>
          <a:xfrm>
            <a:off x="2736061" y="4538768"/>
            <a:ext cx="6561389" cy="2156647"/>
          </a:xfrm>
          <a:prstGeom prst="rect">
            <a:avLst/>
          </a:prstGeom>
        </p:spPr>
      </p:pic>
      <p:pic>
        <p:nvPicPr>
          <p:cNvPr id="11" name="图片 10">
            <a:extLst>
              <a:ext uri="{FF2B5EF4-FFF2-40B4-BE49-F238E27FC236}">
                <a16:creationId xmlns:a16="http://schemas.microsoft.com/office/drawing/2014/main" id="{F21DD1DD-DB9A-4468-BD23-328361927B4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94091" y="1484466"/>
            <a:ext cx="4225026" cy="2434877"/>
          </a:xfrm>
          <a:prstGeom prst="rect">
            <a:avLst/>
          </a:prstGeom>
        </p:spPr>
      </p:pic>
      <p:pic>
        <p:nvPicPr>
          <p:cNvPr id="19" name="图片 18">
            <a:extLst>
              <a:ext uri="{FF2B5EF4-FFF2-40B4-BE49-F238E27FC236}">
                <a16:creationId xmlns:a16="http://schemas.microsoft.com/office/drawing/2014/main" id="{BE8CB90F-86BA-471C-9DB4-BD4D1EC4BC1D}"/>
              </a:ext>
            </a:extLst>
          </p:cNvPr>
          <p:cNvPicPr>
            <a:picLocks noChangeAspect="1"/>
          </p:cNvPicPr>
          <p:nvPr/>
        </p:nvPicPr>
        <p:blipFill>
          <a:blip r:embed="rId6"/>
          <a:stretch>
            <a:fillRect/>
          </a:stretch>
        </p:blipFill>
        <p:spPr>
          <a:xfrm>
            <a:off x="4607440" y="2612451"/>
            <a:ext cx="2556307" cy="462755"/>
          </a:xfrm>
          <a:prstGeom prst="rect">
            <a:avLst/>
          </a:prstGeom>
        </p:spPr>
      </p:pic>
      <p:sp>
        <p:nvSpPr>
          <p:cNvPr id="12" name="文本框 11">
            <a:extLst>
              <a:ext uri="{FF2B5EF4-FFF2-40B4-BE49-F238E27FC236}">
                <a16:creationId xmlns:a16="http://schemas.microsoft.com/office/drawing/2014/main" id="{61F03F5C-7780-4F98-9952-354AECACC61F}"/>
              </a:ext>
            </a:extLst>
          </p:cNvPr>
          <p:cNvSpPr txBox="1"/>
          <p:nvPr/>
        </p:nvSpPr>
        <p:spPr>
          <a:xfrm>
            <a:off x="4519117" y="2204307"/>
            <a:ext cx="609777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solidFill>
                  <a:schemeClr val="accent1"/>
                </a:solidFill>
                <a:cs typeface="+mn-ea"/>
              </a:rPr>
              <a:t>modulation bit rate:</a:t>
            </a:r>
          </a:p>
        </p:txBody>
      </p:sp>
      <p:sp>
        <p:nvSpPr>
          <p:cNvPr id="13" name="文本框 12">
            <a:extLst>
              <a:ext uri="{FF2B5EF4-FFF2-40B4-BE49-F238E27FC236}">
                <a16:creationId xmlns:a16="http://schemas.microsoft.com/office/drawing/2014/main" id="{7F746DC4-A0CA-4E4D-B467-DB82CD2A78CD}"/>
              </a:ext>
            </a:extLst>
          </p:cNvPr>
          <p:cNvSpPr txBox="1"/>
          <p:nvPr/>
        </p:nvSpPr>
        <p:spPr>
          <a:xfrm>
            <a:off x="8230416" y="1672926"/>
            <a:ext cx="515405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solidFill>
                  <a:schemeClr val="accent1"/>
                </a:solidFill>
                <a:cs typeface="+mn-ea"/>
              </a:rPr>
              <a:t>Frame physical structure:</a:t>
            </a:r>
          </a:p>
        </p:txBody>
      </p:sp>
      <p:sp>
        <p:nvSpPr>
          <p:cNvPr id="14" name="文本框 13">
            <a:extLst>
              <a:ext uri="{FF2B5EF4-FFF2-40B4-BE49-F238E27FC236}">
                <a16:creationId xmlns:a16="http://schemas.microsoft.com/office/drawing/2014/main" id="{7E9C046D-5F37-4687-9EE6-B6ED50AE71BE}"/>
              </a:ext>
            </a:extLst>
          </p:cNvPr>
          <p:cNvSpPr txBox="1"/>
          <p:nvPr/>
        </p:nvSpPr>
        <p:spPr>
          <a:xfrm>
            <a:off x="1107784" y="1249112"/>
            <a:ext cx="515405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solidFill>
                  <a:schemeClr val="accent1"/>
                </a:solidFill>
                <a:cs typeface="+mn-ea"/>
              </a:rPr>
              <a:t>Chirp Spread Spectrum:</a:t>
            </a:r>
          </a:p>
        </p:txBody>
      </p:sp>
      <p:sp>
        <p:nvSpPr>
          <p:cNvPr id="15" name="文本框 14">
            <a:extLst>
              <a:ext uri="{FF2B5EF4-FFF2-40B4-BE49-F238E27FC236}">
                <a16:creationId xmlns:a16="http://schemas.microsoft.com/office/drawing/2014/main" id="{39653C4F-6065-4EDE-8DEB-C1BD1DBCFD19}"/>
              </a:ext>
            </a:extLst>
          </p:cNvPr>
          <p:cNvSpPr txBox="1"/>
          <p:nvPr/>
        </p:nvSpPr>
        <p:spPr>
          <a:xfrm>
            <a:off x="258792" y="4503152"/>
            <a:ext cx="609777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solidFill>
                  <a:schemeClr val="accent1"/>
                </a:solidFill>
                <a:cs typeface="+mn-ea"/>
              </a:rPr>
              <a:t>Network structure:</a:t>
            </a:r>
          </a:p>
        </p:txBody>
      </p:sp>
      <p:sp>
        <p:nvSpPr>
          <p:cNvPr id="16" name="文本框 15">
            <a:extLst>
              <a:ext uri="{FF2B5EF4-FFF2-40B4-BE49-F238E27FC236}">
                <a16:creationId xmlns:a16="http://schemas.microsoft.com/office/drawing/2014/main" id="{A7D98608-FA87-41BD-8D25-78C8E206D819}"/>
              </a:ext>
            </a:extLst>
          </p:cNvPr>
          <p:cNvSpPr txBox="1"/>
          <p:nvPr/>
        </p:nvSpPr>
        <p:spPr>
          <a:xfrm>
            <a:off x="5585183" y="2708299"/>
            <a:ext cx="6962172" cy="261610"/>
          </a:xfrm>
          <a:prstGeom prst="rect">
            <a:avLst/>
          </a:prstGeom>
          <a:noFill/>
        </p:spPr>
        <p:txBody>
          <a:bodyPr wrap="square">
            <a:spAutoFit/>
          </a:bodyPr>
          <a:lstStyle/>
          <a:p>
            <a:r>
              <a:rPr lang="en-US" altLang="zh-CN" sz="1100" dirty="0">
                <a:cs typeface="+mn-ea"/>
              </a:rPr>
              <a:t>bps</a:t>
            </a:r>
            <a:endParaRPr lang="zh-CN" altLang="en-US" sz="1100" dirty="0"/>
          </a:p>
        </p:txBody>
      </p:sp>
    </p:spTree>
    <p:extLst>
      <p:ext uri="{BB962C8B-B14F-4D97-AF65-F5344CB8AC3E}">
        <p14:creationId xmlns:p14="http://schemas.microsoft.com/office/powerpoint/2010/main" val="1966148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en-US" altLang="zh-CN" dirty="0">
                <a:solidFill>
                  <a:prstClr val="white">
                    <a:lumMod val="75000"/>
                  </a:prstClr>
                </a:solidFill>
                <a:cs typeface="+mn-ea"/>
              </a:rPr>
              <a:t>INTRODUCTION </a:t>
            </a:r>
            <a:endParaRPr lang="en-US" altLang="zh-CN" spc="500" dirty="0">
              <a:solidFill>
                <a:prstClr val="white">
                  <a:lumMod val="75000"/>
                </a:prstClr>
              </a:solidFill>
              <a:cs typeface="+mn-ea"/>
            </a:endParaRPr>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5</a:t>
            </a:fld>
            <a:endParaRPr lang="zh-CN" altLang="en-US" dirty="0"/>
          </a:p>
        </p:txBody>
      </p:sp>
      <p:sp>
        <p:nvSpPr>
          <p:cNvPr id="45" name="文本占位符 8">
            <a:extLst>
              <a:ext uri="{FF2B5EF4-FFF2-40B4-BE49-F238E27FC236}">
                <a16:creationId xmlns:a16="http://schemas.microsoft.com/office/drawing/2014/main" id="{13EDC6AB-F7DF-4256-B131-02477310CF96}"/>
              </a:ext>
            </a:extLst>
          </p:cNvPr>
          <p:cNvSpPr txBox="1">
            <a:spLocks/>
          </p:cNvSpPr>
          <p:nvPr/>
        </p:nvSpPr>
        <p:spPr>
          <a:xfrm>
            <a:off x="205768" y="1006884"/>
            <a:ext cx="11986232" cy="4648517"/>
          </a:xfrm>
          <a:prstGeom prst="rect">
            <a:avLst/>
          </a:prstGeom>
        </p:spPr>
        <p:txBody>
          <a:bodyPr vert="horz" wrap="square" lIns="90000" tIns="45720" rIns="91440" bIns="46800" rtlCol="0">
            <a:spAutoFit/>
          </a:bodyPr>
          <a:lstStyle>
            <a:lvl1pPr marL="0" indent="0" algn="ctr" defTabSz="914400" rtl="0" eaLnBrk="1" latinLnBrk="0" hangingPunct="1">
              <a:lnSpc>
                <a:spcPct val="100000"/>
              </a:lnSpc>
              <a:spcBef>
                <a:spcPts val="1000"/>
              </a:spcBef>
              <a:buFont typeface="Arial" panose="020B0604020202020204" pitchFamily="34" charset="0"/>
              <a:buNone/>
              <a:defRPr sz="24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altLang="zh-CN" dirty="0">
                <a:ea typeface="+mn-ea"/>
                <a:cs typeface="+mn-ea"/>
              </a:rPr>
              <a:t>Background</a:t>
            </a:r>
          </a:p>
          <a:p>
            <a:pPr algn="l"/>
            <a:endParaRPr lang="en-US" altLang="zh-CN" sz="1800" dirty="0">
              <a:ea typeface="+mn-ea"/>
              <a:cs typeface="+mn-ea"/>
            </a:endParaRPr>
          </a:p>
          <a:p>
            <a:pPr algn="l"/>
            <a:r>
              <a:rPr lang="zh-CN" altLang="en-US" sz="1800" b="0" dirty="0">
                <a:solidFill>
                  <a:prstClr val="black"/>
                </a:solidFill>
                <a:latin typeface="Arial"/>
              </a:rPr>
              <a:t>①</a:t>
            </a:r>
            <a:r>
              <a:rPr lang="en-US" altLang="zh-CN" sz="1800" b="0" dirty="0">
                <a:solidFill>
                  <a:prstClr val="black"/>
                </a:solidFill>
                <a:latin typeface="Arial"/>
              </a:rPr>
              <a:t>Interference and collision at unlicensed ISM band</a:t>
            </a:r>
          </a:p>
          <a:p>
            <a:pPr algn="l"/>
            <a:endParaRPr lang="en-US" altLang="zh-CN" sz="1800" b="0" dirty="0">
              <a:solidFill>
                <a:prstClr val="black"/>
              </a:solidFill>
              <a:latin typeface="Arial"/>
            </a:endParaRPr>
          </a:p>
          <a:p>
            <a:pPr algn="l"/>
            <a:r>
              <a:rPr lang="en-US" altLang="zh-CN" sz="1800" b="0" dirty="0">
                <a:solidFill>
                  <a:prstClr val="black"/>
                </a:solidFill>
                <a:latin typeface="Arial"/>
              </a:rPr>
              <a:t>②Asymmetric communication: mainly uplink</a:t>
            </a:r>
          </a:p>
          <a:p>
            <a:pPr lvl="0" algn="l">
              <a:spcBef>
                <a:spcPts val="0"/>
              </a:spcBef>
            </a:pPr>
            <a:endParaRPr lang="en-US" altLang="zh-CN" sz="1800" b="0" dirty="0">
              <a:solidFill>
                <a:prstClr val="black"/>
              </a:solidFill>
              <a:latin typeface="Arial"/>
            </a:endParaRPr>
          </a:p>
          <a:p>
            <a:pPr lvl="0" algn="l">
              <a:spcBef>
                <a:spcPts val="0"/>
              </a:spcBef>
            </a:pPr>
            <a:endParaRPr lang="en-US" altLang="zh-CN" sz="1800" b="0" dirty="0">
              <a:solidFill>
                <a:prstClr val="black"/>
              </a:solidFill>
              <a:latin typeface="Arial"/>
            </a:endParaRPr>
          </a:p>
          <a:p>
            <a:pPr lvl="0" algn="l">
              <a:spcBef>
                <a:spcPts val="0"/>
              </a:spcBef>
            </a:pPr>
            <a:endParaRPr lang="en-US" altLang="zh-CN" sz="1800" b="0" dirty="0">
              <a:solidFill>
                <a:prstClr val="black"/>
              </a:solidFill>
              <a:latin typeface="Arial"/>
            </a:endParaRPr>
          </a:p>
          <a:p>
            <a:pPr algn="l"/>
            <a:r>
              <a:rPr lang="en-US" altLang="zh-CN" dirty="0"/>
              <a:t>Contribution</a:t>
            </a:r>
          </a:p>
          <a:p>
            <a:pPr algn="l"/>
            <a:endParaRPr lang="zh-CN" altLang="en-US" sz="1800" dirty="0">
              <a:cs typeface="+mn-ea"/>
            </a:endParaRPr>
          </a:p>
          <a:p>
            <a:pPr lvl="0" algn="l">
              <a:spcBef>
                <a:spcPts val="0"/>
              </a:spcBef>
            </a:pPr>
            <a:r>
              <a:rPr lang="zh-CN" altLang="en-US" sz="1800" b="0" dirty="0">
                <a:solidFill>
                  <a:prstClr val="black"/>
                </a:solidFill>
                <a:latin typeface="Arial"/>
              </a:rPr>
              <a:t>①</a:t>
            </a:r>
            <a:r>
              <a:rPr lang="en-US" altLang="zh-CN" sz="1800" b="0" dirty="0">
                <a:solidFill>
                  <a:prstClr val="black"/>
                </a:solidFill>
                <a:latin typeface="Arial"/>
              </a:rPr>
              <a:t>Different from existing collision-related </a:t>
            </a:r>
            <a:r>
              <a:rPr lang="en-US" altLang="zh-CN" sz="1800" i="1" dirty="0">
                <a:solidFill>
                  <a:prstClr val="black"/>
                </a:solidFill>
                <a:latin typeface="Arial"/>
              </a:rPr>
              <a:t>PHY / MAC / APP </a:t>
            </a:r>
            <a:r>
              <a:rPr lang="en-US" altLang="zh-CN" sz="1800" b="0" dirty="0">
                <a:solidFill>
                  <a:prstClr val="black"/>
                </a:solidFill>
                <a:latin typeface="Arial"/>
              </a:rPr>
              <a:t>layer works</a:t>
            </a:r>
          </a:p>
          <a:p>
            <a:pPr lvl="0" algn="l">
              <a:spcBef>
                <a:spcPts val="0"/>
              </a:spcBef>
            </a:pPr>
            <a:endParaRPr lang="en-US" altLang="zh-CN" sz="1800" b="0" dirty="0">
              <a:solidFill>
                <a:prstClr val="black"/>
              </a:solidFill>
              <a:latin typeface="Arial"/>
            </a:endParaRPr>
          </a:p>
          <a:p>
            <a:pPr lvl="0" algn="l">
              <a:spcBef>
                <a:spcPts val="0"/>
              </a:spcBef>
            </a:pPr>
            <a:r>
              <a:rPr lang="en-US" altLang="zh-CN" sz="1800" b="0" dirty="0">
                <a:solidFill>
                  <a:prstClr val="black"/>
                </a:solidFill>
                <a:latin typeface="Arial"/>
              </a:rPr>
              <a:t>②Capable to existing CTOS LoRa device and gateway</a:t>
            </a:r>
            <a:endParaRPr lang="zh-CN" altLang="en-US" sz="1800" b="0" dirty="0">
              <a:solidFill>
                <a:prstClr val="black"/>
              </a:solidFill>
              <a:latin typeface="Arial"/>
            </a:endParaRPr>
          </a:p>
        </p:txBody>
      </p:sp>
      <p:sp>
        <p:nvSpPr>
          <p:cNvPr id="9" name="文本占位符 8">
            <a:extLst>
              <a:ext uri="{FF2B5EF4-FFF2-40B4-BE49-F238E27FC236}">
                <a16:creationId xmlns:a16="http://schemas.microsoft.com/office/drawing/2014/main" id="{2FFF6640-04A5-42F5-8F24-757CD5ED4638}"/>
              </a:ext>
            </a:extLst>
          </p:cNvPr>
          <p:cNvSpPr txBox="1">
            <a:spLocks/>
          </p:cNvSpPr>
          <p:nvPr/>
        </p:nvSpPr>
        <p:spPr>
          <a:xfrm>
            <a:off x="258792" y="4256832"/>
            <a:ext cx="5418155" cy="462755"/>
          </a:xfrm>
          <a:prstGeom prst="rect">
            <a:avLst/>
          </a:prstGeom>
        </p:spPr>
        <p:txBody>
          <a:bodyPr vert="horz" wrap="square" lIns="90000" tIns="45720" rIns="91440" bIns="46800" rtlCol="0">
            <a:spAutoFit/>
          </a:bodyPr>
          <a:lstStyle>
            <a:lvl1pPr marL="0" indent="0" algn="ctr" defTabSz="914400" rtl="0" eaLnBrk="1" latinLnBrk="0" hangingPunct="1">
              <a:lnSpc>
                <a:spcPct val="100000"/>
              </a:lnSpc>
              <a:spcBef>
                <a:spcPts val="1000"/>
              </a:spcBef>
              <a:buFont typeface="Arial" panose="020B0604020202020204" pitchFamily="34" charset="0"/>
              <a:buNone/>
              <a:defRPr sz="24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ea typeface="+mn-ea"/>
              <a:cs typeface="+mn-ea"/>
            </a:endParaRPr>
          </a:p>
        </p:txBody>
      </p:sp>
    </p:spTree>
    <p:extLst>
      <p:ext uri="{BB962C8B-B14F-4D97-AF65-F5344CB8AC3E}">
        <p14:creationId xmlns:p14="http://schemas.microsoft.com/office/powerpoint/2010/main" val="2417672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a:extLst>
              <a:ext uri="{FF2B5EF4-FFF2-40B4-BE49-F238E27FC236}">
                <a16:creationId xmlns:a16="http://schemas.microsoft.com/office/drawing/2014/main" id="{6C32F301-17BB-4DF6-8B46-58C8C19CF674}"/>
              </a:ext>
            </a:extLst>
          </p:cNvPr>
          <p:cNvSpPr/>
          <p:nvPr/>
        </p:nvSpPr>
        <p:spPr>
          <a:xfrm>
            <a:off x="4633620" y="1992915"/>
            <a:ext cx="2924761" cy="178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en-US" altLang="zh-CN" dirty="0">
                <a:solidFill>
                  <a:prstClr val="white">
                    <a:lumMod val="75000"/>
                  </a:prstClr>
                </a:solidFill>
                <a:cs typeface="+mn-ea"/>
              </a:rPr>
              <a:t>INTRODUCTION</a:t>
            </a:r>
            <a:endParaRPr lang="zh-CN" altLang="en-US" dirty="0">
              <a:ea typeface="+mn-ea"/>
              <a:cs typeface="+mn-ea"/>
            </a:endParaRPr>
          </a:p>
        </p:txBody>
      </p:sp>
      <p:sp>
        <p:nvSpPr>
          <p:cNvPr id="8" name="文本占位符 7">
            <a:extLst>
              <a:ext uri="{FF2B5EF4-FFF2-40B4-BE49-F238E27FC236}">
                <a16:creationId xmlns:a16="http://schemas.microsoft.com/office/drawing/2014/main" id="{3471DF59-06AC-4848-A8DA-E24F74EAA118}"/>
              </a:ext>
            </a:extLst>
          </p:cNvPr>
          <p:cNvSpPr>
            <a:spLocks noGrp="1"/>
          </p:cNvSpPr>
          <p:nvPr>
            <p:ph type="body" sz="quarter" idx="12"/>
          </p:nvPr>
        </p:nvSpPr>
        <p:spPr/>
        <p:txBody>
          <a:bodyPr/>
          <a:lstStyle/>
          <a:p>
            <a:r>
              <a:rPr lang="en-US" altLang="zh-CN" dirty="0">
                <a:ea typeface="+mn-ea"/>
                <a:cs typeface="+mn-ea"/>
              </a:rPr>
              <a:t>Physical layer</a:t>
            </a:r>
            <a:endParaRPr lang="zh-CN" altLang="en-US" dirty="0">
              <a:ea typeface="+mn-ea"/>
              <a:cs typeface="+mn-ea"/>
            </a:endParaRPr>
          </a:p>
        </p:txBody>
      </p:sp>
      <p:sp>
        <p:nvSpPr>
          <p:cNvPr id="9" name="文本占位符 8">
            <a:extLst>
              <a:ext uri="{FF2B5EF4-FFF2-40B4-BE49-F238E27FC236}">
                <a16:creationId xmlns:a16="http://schemas.microsoft.com/office/drawing/2014/main" id="{2E9B8565-8ECB-427F-88B2-4A49DDD8FEF6}"/>
              </a:ext>
            </a:extLst>
          </p:cNvPr>
          <p:cNvSpPr>
            <a:spLocks noGrp="1"/>
          </p:cNvSpPr>
          <p:nvPr>
            <p:ph type="body" sz="quarter" idx="13"/>
          </p:nvPr>
        </p:nvSpPr>
        <p:spPr>
          <a:xfrm>
            <a:off x="1286157" y="1740067"/>
            <a:ext cx="9619685" cy="462755"/>
          </a:xfrm>
        </p:spPr>
        <p:txBody>
          <a:bodyPr/>
          <a:lstStyle/>
          <a:p>
            <a:r>
              <a:rPr lang="en-US" altLang="zh-CN" dirty="0">
                <a:ea typeface="+mn-ea"/>
                <a:cs typeface="+mn-ea"/>
              </a:rPr>
              <a:t>Decoding signal</a:t>
            </a:r>
            <a:endParaRPr lang="zh-CN" altLang="en-US" dirty="0">
              <a:ea typeface="+mn-ea"/>
              <a:cs typeface="+mn-ea"/>
            </a:endParaRPr>
          </a:p>
        </p:txBody>
      </p:sp>
      <p:grpSp>
        <p:nvGrpSpPr>
          <p:cNvPr id="20" name="组合 19">
            <a:extLst>
              <a:ext uri="{FF2B5EF4-FFF2-40B4-BE49-F238E27FC236}">
                <a16:creationId xmlns:a16="http://schemas.microsoft.com/office/drawing/2014/main" id="{50948CD2-4F83-46D3-9941-A0CBBCF49795}"/>
              </a:ext>
            </a:extLst>
          </p:cNvPr>
          <p:cNvGrpSpPr/>
          <p:nvPr/>
        </p:nvGrpSpPr>
        <p:grpSpPr>
          <a:xfrm>
            <a:off x="730493" y="2800792"/>
            <a:ext cx="3209522" cy="3209507"/>
            <a:chOff x="2035024" y="1872921"/>
            <a:chExt cx="4406416" cy="4406396"/>
          </a:xfrm>
        </p:grpSpPr>
        <p:sp>
          <p:nvSpPr>
            <p:cNvPr id="21" name="íṥļîḓê">
              <a:extLst>
                <a:ext uri="{FF2B5EF4-FFF2-40B4-BE49-F238E27FC236}">
                  <a16:creationId xmlns:a16="http://schemas.microsoft.com/office/drawing/2014/main" id="{8048D4D2-09DB-473A-905A-C8716D6D3C00}"/>
                </a:ext>
              </a:extLst>
            </p:cNvPr>
            <p:cNvSpPr/>
            <p:nvPr/>
          </p:nvSpPr>
          <p:spPr>
            <a:xfrm>
              <a:off x="2035024" y="1872921"/>
              <a:ext cx="4406416" cy="4406396"/>
            </a:xfrm>
            <a:prstGeom prst="ellipse">
              <a:avLst/>
            </a:prstGeom>
            <a:noFill/>
            <a:ln w="127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22" name="íṥlíḓê">
              <a:extLst>
                <a:ext uri="{FF2B5EF4-FFF2-40B4-BE49-F238E27FC236}">
                  <a16:creationId xmlns:a16="http://schemas.microsoft.com/office/drawing/2014/main" id="{017D3824-991A-4603-87FD-020767D0A245}"/>
                </a:ext>
              </a:extLst>
            </p:cNvPr>
            <p:cNvSpPr/>
            <p:nvPr/>
          </p:nvSpPr>
          <p:spPr>
            <a:xfrm>
              <a:off x="2227091" y="2064990"/>
              <a:ext cx="4022284" cy="4022263"/>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cs typeface="+mn-ea"/>
              </a:endParaRPr>
            </a:p>
          </p:txBody>
        </p:sp>
      </p:grpSp>
      <p:grpSp>
        <p:nvGrpSpPr>
          <p:cNvPr id="23" name="组合 22">
            <a:extLst>
              <a:ext uri="{FF2B5EF4-FFF2-40B4-BE49-F238E27FC236}">
                <a16:creationId xmlns:a16="http://schemas.microsoft.com/office/drawing/2014/main" id="{DA2A80B3-7E98-406B-87D0-7D232D185C1F}"/>
              </a:ext>
            </a:extLst>
          </p:cNvPr>
          <p:cNvGrpSpPr/>
          <p:nvPr/>
        </p:nvGrpSpPr>
        <p:grpSpPr>
          <a:xfrm>
            <a:off x="4471548" y="2800792"/>
            <a:ext cx="3209522" cy="3209507"/>
            <a:chOff x="2035024" y="1872921"/>
            <a:chExt cx="4406416" cy="4406396"/>
          </a:xfrm>
        </p:grpSpPr>
        <p:sp>
          <p:nvSpPr>
            <p:cNvPr id="24" name="íṥļîḓê">
              <a:extLst>
                <a:ext uri="{FF2B5EF4-FFF2-40B4-BE49-F238E27FC236}">
                  <a16:creationId xmlns:a16="http://schemas.microsoft.com/office/drawing/2014/main" id="{82A9D3A3-1630-4E16-B800-371B1A12F845}"/>
                </a:ext>
              </a:extLst>
            </p:cNvPr>
            <p:cNvSpPr/>
            <p:nvPr/>
          </p:nvSpPr>
          <p:spPr>
            <a:xfrm>
              <a:off x="2035024" y="1872921"/>
              <a:ext cx="4406416" cy="4406396"/>
            </a:xfrm>
            <a:prstGeom prst="ellipse">
              <a:avLst/>
            </a:prstGeom>
            <a:noFill/>
            <a:ln w="127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25" name="íṥlíḓê">
              <a:extLst>
                <a:ext uri="{FF2B5EF4-FFF2-40B4-BE49-F238E27FC236}">
                  <a16:creationId xmlns:a16="http://schemas.microsoft.com/office/drawing/2014/main" id="{6B48F680-2B94-47E6-9BE5-640B18854832}"/>
                </a:ext>
              </a:extLst>
            </p:cNvPr>
            <p:cNvSpPr/>
            <p:nvPr/>
          </p:nvSpPr>
          <p:spPr>
            <a:xfrm>
              <a:off x="2227091" y="2064990"/>
              <a:ext cx="4022284" cy="4022263"/>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cs typeface="+mn-ea"/>
              </a:endParaRPr>
            </a:p>
          </p:txBody>
        </p:sp>
      </p:grpSp>
      <p:grpSp>
        <p:nvGrpSpPr>
          <p:cNvPr id="26" name="组合 25">
            <a:extLst>
              <a:ext uri="{FF2B5EF4-FFF2-40B4-BE49-F238E27FC236}">
                <a16:creationId xmlns:a16="http://schemas.microsoft.com/office/drawing/2014/main" id="{CC234FDF-AAB4-4FE1-8DB6-1804C8747E14}"/>
              </a:ext>
            </a:extLst>
          </p:cNvPr>
          <p:cNvGrpSpPr/>
          <p:nvPr/>
        </p:nvGrpSpPr>
        <p:grpSpPr>
          <a:xfrm>
            <a:off x="8212604" y="2800792"/>
            <a:ext cx="3209522" cy="3209507"/>
            <a:chOff x="2035024" y="1872921"/>
            <a:chExt cx="4406416" cy="4406396"/>
          </a:xfrm>
        </p:grpSpPr>
        <p:sp>
          <p:nvSpPr>
            <p:cNvPr id="27" name="íṥļîḓê">
              <a:extLst>
                <a:ext uri="{FF2B5EF4-FFF2-40B4-BE49-F238E27FC236}">
                  <a16:creationId xmlns:a16="http://schemas.microsoft.com/office/drawing/2014/main" id="{92393D44-EFC5-407B-902B-0657A63F0E09}"/>
                </a:ext>
              </a:extLst>
            </p:cNvPr>
            <p:cNvSpPr/>
            <p:nvPr/>
          </p:nvSpPr>
          <p:spPr>
            <a:xfrm>
              <a:off x="2035024" y="1872921"/>
              <a:ext cx="4406416" cy="4406396"/>
            </a:xfrm>
            <a:prstGeom prst="ellipse">
              <a:avLst/>
            </a:prstGeom>
            <a:noFill/>
            <a:ln w="127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28" name="íṥlíḓê">
              <a:extLst>
                <a:ext uri="{FF2B5EF4-FFF2-40B4-BE49-F238E27FC236}">
                  <a16:creationId xmlns:a16="http://schemas.microsoft.com/office/drawing/2014/main" id="{E49C5D5A-E252-46AA-8143-459225D88F91}"/>
                </a:ext>
              </a:extLst>
            </p:cNvPr>
            <p:cNvSpPr/>
            <p:nvPr/>
          </p:nvSpPr>
          <p:spPr>
            <a:xfrm>
              <a:off x="2227091" y="2064990"/>
              <a:ext cx="4022284" cy="4022263"/>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cs typeface="+mn-ea"/>
              </a:endParaRPr>
            </a:p>
          </p:txBody>
        </p:sp>
      </p:grpSp>
      <p:sp>
        <p:nvSpPr>
          <p:cNvPr id="29" name="ïśļiḑé">
            <a:extLst>
              <a:ext uri="{FF2B5EF4-FFF2-40B4-BE49-F238E27FC236}">
                <a16:creationId xmlns:a16="http://schemas.microsoft.com/office/drawing/2014/main" id="{B0A3DBA2-4FFB-4BD0-B6AB-1971ECB626DE}"/>
              </a:ext>
            </a:extLst>
          </p:cNvPr>
          <p:cNvSpPr/>
          <p:nvPr/>
        </p:nvSpPr>
        <p:spPr>
          <a:xfrm>
            <a:off x="5891478" y="3238816"/>
            <a:ext cx="409044" cy="393384"/>
          </a:xfrm>
          <a:custGeom>
            <a:avLst/>
            <a:gdLst>
              <a:gd name="connsiteX0" fmla="*/ 61288 w 609549"/>
              <a:gd name="connsiteY0" fmla="*/ 383285 h 586216"/>
              <a:gd name="connsiteX1" fmla="*/ 71162 w 609549"/>
              <a:gd name="connsiteY1" fmla="*/ 387101 h 586216"/>
              <a:gd name="connsiteX2" fmla="*/ 120018 w 609549"/>
              <a:gd name="connsiteY2" fmla="*/ 435892 h 586216"/>
              <a:gd name="connsiteX3" fmla="*/ 120018 w 609549"/>
              <a:gd name="connsiteY3" fmla="*/ 454200 h 586216"/>
              <a:gd name="connsiteX4" fmla="*/ 56639 w 609549"/>
              <a:gd name="connsiteY4" fmla="*/ 517543 h 586216"/>
              <a:gd name="connsiteX5" fmla="*/ 35592 w 609549"/>
              <a:gd name="connsiteY5" fmla="*/ 513644 h 586216"/>
              <a:gd name="connsiteX6" fmla="*/ 51877 w 609549"/>
              <a:gd name="connsiteY6" fmla="*/ 388099 h 586216"/>
              <a:gd name="connsiteX7" fmla="*/ 61288 w 609549"/>
              <a:gd name="connsiteY7" fmla="*/ 383285 h 586216"/>
              <a:gd name="connsiteX8" fmla="*/ 235245 w 609549"/>
              <a:gd name="connsiteY8" fmla="*/ 302810 h 586216"/>
              <a:gd name="connsiteX9" fmla="*/ 306042 w 609549"/>
              <a:gd name="connsiteY9" fmla="*/ 373466 h 586216"/>
              <a:gd name="connsiteX10" fmla="*/ 258717 w 609549"/>
              <a:gd name="connsiteY10" fmla="*/ 420680 h 586216"/>
              <a:gd name="connsiteX11" fmla="*/ 230246 w 609549"/>
              <a:gd name="connsiteY11" fmla="*/ 550152 h 586216"/>
              <a:gd name="connsiteX12" fmla="*/ 92223 w 609549"/>
              <a:gd name="connsiteY12" fmla="*/ 575305 h 586216"/>
              <a:gd name="connsiteX13" fmla="*/ 88748 w 609549"/>
              <a:gd name="connsiteY13" fmla="*/ 556143 h 586216"/>
              <a:gd name="connsiteX14" fmla="*/ 165115 w 609549"/>
              <a:gd name="connsiteY14" fmla="*/ 479877 h 586216"/>
              <a:gd name="connsiteX15" fmla="*/ 165115 w 609549"/>
              <a:gd name="connsiteY15" fmla="*/ 446308 h 586216"/>
              <a:gd name="connsiteX16" fmla="*/ 88700 w 609549"/>
              <a:gd name="connsiteY16" fmla="*/ 369995 h 586216"/>
              <a:gd name="connsiteX17" fmla="*/ 92128 w 609549"/>
              <a:gd name="connsiteY17" fmla="*/ 350976 h 586216"/>
              <a:gd name="connsiteX18" fmla="*/ 189111 w 609549"/>
              <a:gd name="connsiteY18" fmla="*/ 348884 h 586216"/>
              <a:gd name="connsiteX19" fmla="*/ 257958 w 609549"/>
              <a:gd name="connsiteY19" fmla="*/ 161679 h 586216"/>
              <a:gd name="connsiteX20" fmla="*/ 317251 w 609549"/>
              <a:gd name="connsiteY20" fmla="*/ 220879 h 586216"/>
              <a:gd name="connsiteX21" fmla="*/ 388070 w 609549"/>
              <a:gd name="connsiteY21" fmla="*/ 291586 h 586216"/>
              <a:gd name="connsiteX22" fmla="*/ 604906 w 609549"/>
              <a:gd name="connsiteY22" fmla="*/ 508130 h 586216"/>
              <a:gd name="connsiteX23" fmla="*/ 604906 w 609549"/>
              <a:gd name="connsiteY23" fmla="*/ 530526 h 586216"/>
              <a:gd name="connsiteX24" fmla="*/ 556567 w 609549"/>
              <a:gd name="connsiteY24" fmla="*/ 578789 h 586216"/>
              <a:gd name="connsiteX25" fmla="*/ 545327 w 609549"/>
              <a:gd name="connsiteY25" fmla="*/ 583449 h 586216"/>
              <a:gd name="connsiteX26" fmla="*/ 534135 w 609549"/>
              <a:gd name="connsiteY26" fmla="*/ 578789 h 586216"/>
              <a:gd name="connsiteX27" fmla="*/ 317251 w 609549"/>
              <a:gd name="connsiteY27" fmla="*/ 362293 h 586216"/>
              <a:gd name="connsiteX28" fmla="*/ 246481 w 609549"/>
              <a:gd name="connsiteY28" fmla="*/ 291586 h 586216"/>
              <a:gd name="connsiteX29" fmla="*/ 187140 w 609549"/>
              <a:gd name="connsiteY29" fmla="*/ 232339 h 586216"/>
              <a:gd name="connsiteX30" fmla="*/ 58606 w 609549"/>
              <a:gd name="connsiteY30" fmla="*/ 160814 h 586216"/>
              <a:gd name="connsiteX31" fmla="*/ 126401 w 609549"/>
              <a:gd name="connsiteY31" fmla="*/ 228498 h 586216"/>
              <a:gd name="connsiteX32" fmla="*/ 111975 w 609549"/>
              <a:gd name="connsiteY32" fmla="*/ 242899 h 586216"/>
              <a:gd name="connsiteX33" fmla="*/ 119307 w 609549"/>
              <a:gd name="connsiteY33" fmla="*/ 250219 h 586216"/>
              <a:gd name="connsiteX34" fmla="*/ 119307 w 609549"/>
              <a:gd name="connsiteY34" fmla="*/ 277692 h 586216"/>
              <a:gd name="connsiteX35" fmla="*/ 115641 w 609549"/>
              <a:gd name="connsiteY35" fmla="*/ 281352 h 586216"/>
              <a:gd name="connsiteX36" fmla="*/ 88123 w 609549"/>
              <a:gd name="connsiteY36" fmla="*/ 281352 h 586216"/>
              <a:gd name="connsiteX37" fmla="*/ 5712 w 609549"/>
              <a:gd name="connsiteY37" fmla="*/ 199029 h 586216"/>
              <a:gd name="connsiteX38" fmla="*/ 5712 w 609549"/>
              <a:gd name="connsiteY38" fmla="*/ 171604 h 586216"/>
              <a:gd name="connsiteX39" fmla="*/ 9378 w 609549"/>
              <a:gd name="connsiteY39" fmla="*/ 167944 h 586216"/>
              <a:gd name="connsiteX40" fmla="*/ 36849 w 609549"/>
              <a:gd name="connsiteY40" fmla="*/ 167944 h 586216"/>
              <a:gd name="connsiteX41" fmla="*/ 44180 w 609549"/>
              <a:gd name="connsiteY41" fmla="*/ 175264 h 586216"/>
              <a:gd name="connsiteX42" fmla="*/ 585775 w 609549"/>
              <a:gd name="connsiteY42" fmla="*/ 66370 h 586216"/>
              <a:gd name="connsiteX43" fmla="*/ 595263 w 609549"/>
              <a:gd name="connsiteY43" fmla="*/ 73839 h 586216"/>
              <a:gd name="connsiteX44" fmla="*/ 578978 w 609549"/>
              <a:gd name="connsiteY44" fmla="*/ 199341 h 586216"/>
              <a:gd name="connsiteX45" fmla="*/ 559693 w 609549"/>
              <a:gd name="connsiteY45" fmla="*/ 200387 h 586216"/>
              <a:gd name="connsiteX46" fmla="*/ 510789 w 609549"/>
              <a:gd name="connsiteY46" fmla="*/ 151612 h 586216"/>
              <a:gd name="connsiteX47" fmla="*/ 510789 w 609549"/>
              <a:gd name="connsiteY47" fmla="*/ 133262 h 586216"/>
              <a:gd name="connsiteX48" fmla="*/ 574216 w 609549"/>
              <a:gd name="connsiteY48" fmla="*/ 69988 h 586216"/>
              <a:gd name="connsiteX49" fmla="*/ 585775 w 609549"/>
              <a:gd name="connsiteY49" fmla="*/ 66370 h 586216"/>
              <a:gd name="connsiteX50" fmla="*/ 158702 w 609549"/>
              <a:gd name="connsiteY50" fmla="*/ 26758 h 586216"/>
              <a:gd name="connsiteX51" fmla="*/ 172463 w 609549"/>
              <a:gd name="connsiteY51" fmla="*/ 32464 h 586216"/>
              <a:gd name="connsiteX52" fmla="*/ 179701 w 609549"/>
              <a:gd name="connsiteY52" fmla="*/ 39691 h 586216"/>
              <a:gd name="connsiteX53" fmla="*/ 246935 w 609549"/>
              <a:gd name="connsiteY53" fmla="*/ 106831 h 586216"/>
              <a:gd name="connsiteX54" fmla="*/ 254886 w 609549"/>
              <a:gd name="connsiteY54" fmla="*/ 114819 h 586216"/>
              <a:gd name="connsiteX55" fmla="*/ 257600 w 609549"/>
              <a:gd name="connsiteY55" fmla="*/ 138879 h 586216"/>
              <a:gd name="connsiteX56" fmla="*/ 254886 w 609549"/>
              <a:gd name="connsiteY56" fmla="*/ 142255 h 586216"/>
              <a:gd name="connsiteX57" fmla="*/ 252315 w 609549"/>
              <a:gd name="connsiteY57" fmla="*/ 144823 h 586216"/>
              <a:gd name="connsiteX58" fmla="*/ 246696 w 609549"/>
              <a:gd name="connsiteY58" fmla="*/ 150434 h 586216"/>
              <a:gd name="connsiteX59" fmla="*/ 175892 w 609549"/>
              <a:gd name="connsiteY59" fmla="*/ 221140 h 586216"/>
              <a:gd name="connsiteX60" fmla="*/ 172463 w 609549"/>
              <a:gd name="connsiteY60" fmla="*/ 224611 h 586216"/>
              <a:gd name="connsiteX61" fmla="*/ 170130 w 609549"/>
              <a:gd name="connsiteY61" fmla="*/ 226560 h 586216"/>
              <a:gd name="connsiteX62" fmla="*/ 162274 w 609549"/>
              <a:gd name="connsiteY62" fmla="*/ 229936 h 586216"/>
              <a:gd name="connsiteX63" fmla="*/ 158702 w 609549"/>
              <a:gd name="connsiteY63" fmla="*/ 230269 h 586216"/>
              <a:gd name="connsiteX64" fmla="*/ 144942 w 609549"/>
              <a:gd name="connsiteY64" fmla="*/ 224611 h 586216"/>
              <a:gd name="connsiteX65" fmla="*/ 137609 w 609549"/>
              <a:gd name="connsiteY65" fmla="*/ 217288 h 586216"/>
              <a:gd name="connsiteX66" fmla="*/ 69804 w 609549"/>
              <a:gd name="connsiteY66" fmla="*/ 149578 h 586216"/>
              <a:gd name="connsiteX67" fmla="*/ 62519 w 609549"/>
              <a:gd name="connsiteY67" fmla="*/ 142255 h 586216"/>
              <a:gd name="connsiteX68" fmla="*/ 62519 w 609549"/>
              <a:gd name="connsiteY68" fmla="*/ 114819 h 586216"/>
              <a:gd name="connsiteX69" fmla="*/ 144942 w 609549"/>
              <a:gd name="connsiteY69" fmla="*/ 32464 h 586216"/>
              <a:gd name="connsiteX70" fmla="*/ 158702 w 609549"/>
              <a:gd name="connsiteY70" fmla="*/ 26758 h 586216"/>
              <a:gd name="connsiteX71" fmla="*/ 254809 w 609549"/>
              <a:gd name="connsiteY71" fmla="*/ 6542 h 586216"/>
              <a:gd name="connsiteX72" fmla="*/ 321015 w 609549"/>
              <a:gd name="connsiteY72" fmla="*/ 29913 h 586216"/>
              <a:gd name="connsiteX73" fmla="*/ 260017 w 609549"/>
              <a:gd name="connsiteY73" fmla="*/ 97465 h 586216"/>
              <a:gd name="connsiteX74" fmla="*/ 193067 w 609549"/>
              <a:gd name="connsiteY74" fmla="*/ 30626 h 586216"/>
              <a:gd name="connsiteX75" fmla="*/ 254809 w 609549"/>
              <a:gd name="connsiteY75" fmla="*/ 6542 h 586216"/>
              <a:gd name="connsiteX76" fmla="*/ 503105 w 609549"/>
              <a:gd name="connsiteY76" fmla="*/ 953 h 586216"/>
              <a:gd name="connsiteX77" fmla="*/ 538560 w 609549"/>
              <a:gd name="connsiteY77" fmla="*/ 10911 h 586216"/>
              <a:gd name="connsiteX78" fmla="*/ 542083 w 609549"/>
              <a:gd name="connsiteY78" fmla="*/ 30073 h 586216"/>
              <a:gd name="connsiteX79" fmla="*/ 465709 w 609549"/>
              <a:gd name="connsiteY79" fmla="*/ 106341 h 586216"/>
              <a:gd name="connsiteX80" fmla="*/ 465709 w 609549"/>
              <a:gd name="connsiteY80" fmla="*/ 139911 h 586216"/>
              <a:gd name="connsiteX81" fmla="*/ 542131 w 609549"/>
              <a:gd name="connsiteY81" fmla="*/ 216227 h 586216"/>
              <a:gd name="connsiteX82" fmla="*/ 538655 w 609549"/>
              <a:gd name="connsiteY82" fmla="*/ 235246 h 586216"/>
              <a:gd name="connsiteX83" fmla="*/ 442187 w 609549"/>
              <a:gd name="connsiteY83" fmla="*/ 237528 h 586216"/>
              <a:gd name="connsiteX84" fmla="*/ 399238 w 609549"/>
              <a:gd name="connsiteY84" fmla="*/ 280370 h 586216"/>
              <a:gd name="connsiteX85" fmla="*/ 328482 w 609549"/>
              <a:gd name="connsiteY85" fmla="*/ 209712 h 586216"/>
              <a:gd name="connsiteX86" fmla="*/ 372240 w 609549"/>
              <a:gd name="connsiteY86" fmla="*/ 166015 h 586216"/>
              <a:gd name="connsiteX87" fmla="*/ 400571 w 609549"/>
              <a:gd name="connsiteY87" fmla="*/ 36064 h 586216"/>
              <a:gd name="connsiteX88" fmla="*/ 503105 w 609549"/>
              <a:gd name="connsiteY88" fmla="*/ 953 h 58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09549" h="586216">
                <a:moveTo>
                  <a:pt x="61288" y="383285"/>
                </a:moveTo>
                <a:cubicBezTo>
                  <a:pt x="64829" y="383106"/>
                  <a:pt x="68448" y="384367"/>
                  <a:pt x="71162" y="387101"/>
                </a:cubicBezTo>
                <a:lnTo>
                  <a:pt x="120018" y="435892"/>
                </a:lnTo>
                <a:cubicBezTo>
                  <a:pt x="125113" y="440933"/>
                  <a:pt x="125113" y="449160"/>
                  <a:pt x="120018" y="454200"/>
                </a:cubicBezTo>
                <a:lnTo>
                  <a:pt x="56639" y="517543"/>
                </a:lnTo>
                <a:cubicBezTo>
                  <a:pt x="50211" y="523963"/>
                  <a:pt x="39211" y="522013"/>
                  <a:pt x="35592" y="513644"/>
                </a:cubicBezTo>
                <a:cubicBezTo>
                  <a:pt x="17783" y="472794"/>
                  <a:pt x="23211" y="424288"/>
                  <a:pt x="51877" y="388099"/>
                </a:cubicBezTo>
                <a:cubicBezTo>
                  <a:pt x="54282" y="385079"/>
                  <a:pt x="57746" y="383463"/>
                  <a:pt x="61288" y="383285"/>
                </a:cubicBezTo>
                <a:close/>
                <a:moveTo>
                  <a:pt x="235245" y="302810"/>
                </a:moveTo>
                <a:lnTo>
                  <a:pt x="306042" y="373466"/>
                </a:lnTo>
                <a:lnTo>
                  <a:pt x="258717" y="420680"/>
                </a:lnTo>
                <a:cubicBezTo>
                  <a:pt x="274667" y="464329"/>
                  <a:pt x="265192" y="515300"/>
                  <a:pt x="230246" y="550152"/>
                </a:cubicBezTo>
                <a:cubicBezTo>
                  <a:pt x="192919" y="587430"/>
                  <a:pt x="137644" y="595798"/>
                  <a:pt x="92223" y="575305"/>
                </a:cubicBezTo>
                <a:cubicBezTo>
                  <a:pt x="84701" y="571882"/>
                  <a:pt x="82892" y="561992"/>
                  <a:pt x="88748" y="556143"/>
                </a:cubicBezTo>
                <a:lnTo>
                  <a:pt x="165115" y="479877"/>
                </a:lnTo>
                <a:cubicBezTo>
                  <a:pt x="174399" y="470605"/>
                  <a:pt x="174399" y="455580"/>
                  <a:pt x="165115" y="446308"/>
                </a:cubicBezTo>
                <a:lnTo>
                  <a:pt x="88700" y="369995"/>
                </a:lnTo>
                <a:cubicBezTo>
                  <a:pt x="82844" y="364194"/>
                  <a:pt x="84653" y="354399"/>
                  <a:pt x="92128" y="350976"/>
                </a:cubicBezTo>
                <a:cubicBezTo>
                  <a:pt x="122789" y="337092"/>
                  <a:pt x="157973" y="336379"/>
                  <a:pt x="189111" y="348884"/>
                </a:cubicBezTo>
                <a:close/>
                <a:moveTo>
                  <a:pt x="257958" y="161679"/>
                </a:moveTo>
                <a:lnTo>
                  <a:pt x="317251" y="220879"/>
                </a:lnTo>
                <a:lnTo>
                  <a:pt x="388070" y="291586"/>
                </a:lnTo>
                <a:lnTo>
                  <a:pt x="604906" y="508130"/>
                </a:lnTo>
                <a:cubicBezTo>
                  <a:pt x="611097" y="514311"/>
                  <a:pt x="611097" y="524344"/>
                  <a:pt x="604906" y="530526"/>
                </a:cubicBezTo>
                <a:lnTo>
                  <a:pt x="556567" y="578789"/>
                </a:lnTo>
                <a:cubicBezTo>
                  <a:pt x="553471" y="581880"/>
                  <a:pt x="549423" y="583449"/>
                  <a:pt x="545327" y="583449"/>
                </a:cubicBezTo>
                <a:cubicBezTo>
                  <a:pt x="541279" y="583449"/>
                  <a:pt x="537231" y="581880"/>
                  <a:pt x="534135" y="578789"/>
                </a:cubicBezTo>
                <a:lnTo>
                  <a:pt x="317251" y="362293"/>
                </a:lnTo>
                <a:lnTo>
                  <a:pt x="246481" y="291586"/>
                </a:lnTo>
                <a:lnTo>
                  <a:pt x="187140" y="232339"/>
                </a:lnTo>
                <a:close/>
                <a:moveTo>
                  <a:pt x="58606" y="160814"/>
                </a:moveTo>
                <a:lnTo>
                  <a:pt x="126401" y="228498"/>
                </a:lnTo>
                <a:lnTo>
                  <a:pt x="111975" y="242899"/>
                </a:lnTo>
                <a:lnTo>
                  <a:pt x="119307" y="250219"/>
                </a:lnTo>
                <a:cubicBezTo>
                  <a:pt x="126877" y="257824"/>
                  <a:pt x="126877" y="270087"/>
                  <a:pt x="119307" y="277692"/>
                </a:cubicBezTo>
                <a:lnTo>
                  <a:pt x="115641" y="281352"/>
                </a:lnTo>
                <a:cubicBezTo>
                  <a:pt x="108024" y="288909"/>
                  <a:pt x="95741" y="288909"/>
                  <a:pt x="88123" y="281352"/>
                </a:cubicBezTo>
                <a:lnTo>
                  <a:pt x="5712" y="199029"/>
                </a:lnTo>
                <a:cubicBezTo>
                  <a:pt x="-1905" y="191424"/>
                  <a:pt x="-1905" y="179161"/>
                  <a:pt x="5712" y="171604"/>
                </a:cubicBezTo>
                <a:lnTo>
                  <a:pt x="9378" y="167944"/>
                </a:lnTo>
                <a:cubicBezTo>
                  <a:pt x="16948" y="160339"/>
                  <a:pt x="29231" y="160339"/>
                  <a:pt x="36849" y="167944"/>
                </a:cubicBezTo>
                <a:lnTo>
                  <a:pt x="44180" y="175264"/>
                </a:lnTo>
                <a:close/>
                <a:moveTo>
                  <a:pt x="585775" y="66370"/>
                </a:moveTo>
                <a:cubicBezTo>
                  <a:pt x="589775" y="67101"/>
                  <a:pt x="593430" y="69680"/>
                  <a:pt x="595263" y="73839"/>
                </a:cubicBezTo>
                <a:cubicBezTo>
                  <a:pt x="613072" y="114675"/>
                  <a:pt x="607644" y="163212"/>
                  <a:pt x="578978" y="199341"/>
                </a:cubicBezTo>
                <a:cubicBezTo>
                  <a:pt x="574168" y="205379"/>
                  <a:pt x="565121" y="205854"/>
                  <a:pt x="559693" y="200387"/>
                </a:cubicBezTo>
                <a:lnTo>
                  <a:pt x="510789" y="151612"/>
                </a:lnTo>
                <a:cubicBezTo>
                  <a:pt x="505742" y="146526"/>
                  <a:pt x="505742" y="138349"/>
                  <a:pt x="510789" y="133262"/>
                </a:cubicBezTo>
                <a:lnTo>
                  <a:pt x="574216" y="69988"/>
                </a:lnTo>
                <a:cubicBezTo>
                  <a:pt x="577430" y="66756"/>
                  <a:pt x="581775" y="65639"/>
                  <a:pt x="585775" y="66370"/>
                </a:cubicBezTo>
                <a:close/>
                <a:moveTo>
                  <a:pt x="158702" y="26758"/>
                </a:moveTo>
                <a:cubicBezTo>
                  <a:pt x="163655" y="26758"/>
                  <a:pt x="168654" y="28660"/>
                  <a:pt x="172463" y="32464"/>
                </a:cubicBezTo>
                <a:lnTo>
                  <a:pt x="179701" y="39691"/>
                </a:lnTo>
                <a:lnTo>
                  <a:pt x="246935" y="106831"/>
                </a:lnTo>
                <a:lnTo>
                  <a:pt x="254886" y="114819"/>
                </a:lnTo>
                <a:cubicBezTo>
                  <a:pt x="261457" y="121334"/>
                  <a:pt x="262362" y="131414"/>
                  <a:pt x="257600" y="138879"/>
                </a:cubicBezTo>
                <a:cubicBezTo>
                  <a:pt x="256839" y="140068"/>
                  <a:pt x="255934" y="141209"/>
                  <a:pt x="254886" y="142255"/>
                </a:cubicBezTo>
                <a:lnTo>
                  <a:pt x="252315" y="144823"/>
                </a:lnTo>
                <a:lnTo>
                  <a:pt x="246696" y="150434"/>
                </a:lnTo>
                <a:lnTo>
                  <a:pt x="175892" y="221140"/>
                </a:lnTo>
                <a:lnTo>
                  <a:pt x="172463" y="224611"/>
                </a:lnTo>
                <a:cubicBezTo>
                  <a:pt x="171702" y="225324"/>
                  <a:pt x="170940" y="225990"/>
                  <a:pt x="170130" y="226560"/>
                </a:cubicBezTo>
                <a:cubicBezTo>
                  <a:pt x="167749" y="228319"/>
                  <a:pt x="165083" y="229413"/>
                  <a:pt x="162274" y="229936"/>
                </a:cubicBezTo>
                <a:cubicBezTo>
                  <a:pt x="161083" y="230174"/>
                  <a:pt x="159893" y="230269"/>
                  <a:pt x="158702" y="230269"/>
                </a:cubicBezTo>
                <a:cubicBezTo>
                  <a:pt x="153703" y="230269"/>
                  <a:pt x="148751" y="228367"/>
                  <a:pt x="144942" y="224611"/>
                </a:cubicBezTo>
                <a:lnTo>
                  <a:pt x="137609" y="217288"/>
                </a:lnTo>
                <a:lnTo>
                  <a:pt x="69804" y="149578"/>
                </a:lnTo>
                <a:lnTo>
                  <a:pt x="62519" y="142255"/>
                </a:lnTo>
                <a:cubicBezTo>
                  <a:pt x="54900" y="134647"/>
                  <a:pt x="54900" y="122380"/>
                  <a:pt x="62519" y="114819"/>
                </a:cubicBezTo>
                <a:lnTo>
                  <a:pt x="144942" y="32464"/>
                </a:lnTo>
                <a:cubicBezTo>
                  <a:pt x="148751" y="28660"/>
                  <a:pt x="153750" y="26758"/>
                  <a:pt x="158702" y="26758"/>
                </a:cubicBezTo>
                <a:close/>
                <a:moveTo>
                  <a:pt x="254809" y="6542"/>
                </a:moveTo>
                <a:cubicBezTo>
                  <a:pt x="277279" y="4029"/>
                  <a:pt x="300492" y="9424"/>
                  <a:pt x="321015" y="29913"/>
                </a:cubicBezTo>
                <a:cubicBezTo>
                  <a:pt x="380347" y="89193"/>
                  <a:pt x="337205" y="46124"/>
                  <a:pt x="260017" y="97465"/>
                </a:cubicBezTo>
                <a:lnTo>
                  <a:pt x="193067" y="30626"/>
                </a:lnTo>
                <a:cubicBezTo>
                  <a:pt x="210614" y="19479"/>
                  <a:pt x="232340" y="9056"/>
                  <a:pt x="254809" y="6542"/>
                </a:cubicBezTo>
                <a:close/>
                <a:moveTo>
                  <a:pt x="503105" y="953"/>
                </a:moveTo>
                <a:cubicBezTo>
                  <a:pt x="515252" y="2468"/>
                  <a:pt x="527216" y="5788"/>
                  <a:pt x="538560" y="10911"/>
                </a:cubicBezTo>
                <a:cubicBezTo>
                  <a:pt x="546131" y="14334"/>
                  <a:pt x="547940" y="24224"/>
                  <a:pt x="542083" y="30073"/>
                </a:cubicBezTo>
                <a:lnTo>
                  <a:pt x="465709" y="106341"/>
                </a:lnTo>
                <a:cubicBezTo>
                  <a:pt x="456424" y="115613"/>
                  <a:pt x="456424" y="130639"/>
                  <a:pt x="465709" y="139911"/>
                </a:cubicBezTo>
                <a:lnTo>
                  <a:pt x="542131" y="216227"/>
                </a:lnTo>
                <a:cubicBezTo>
                  <a:pt x="547940" y="222028"/>
                  <a:pt x="546178" y="231823"/>
                  <a:pt x="538655" y="235246"/>
                </a:cubicBezTo>
                <a:cubicBezTo>
                  <a:pt x="508181" y="249035"/>
                  <a:pt x="473184" y="249844"/>
                  <a:pt x="442187" y="237528"/>
                </a:cubicBezTo>
                <a:lnTo>
                  <a:pt x="399238" y="280370"/>
                </a:lnTo>
                <a:lnTo>
                  <a:pt x="328482" y="209712"/>
                </a:lnTo>
                <a:lnTo>
                  <a:pt x="372240" y="166015"/>
                </a:lnTo>
                <a:cubicBezTo>
                  <a:pt x="356051" y="122270"/>
                  <a:pt x="365527" y="71060"/>
                  <a:pt x="400571" y="36064"/>
                </a:cubicBezTo>
                <a:cubicBezTo>
                  <a:pt x="428569" y="8106"/>
                  <a:pt x="466664" y="-3592"/>
                  <a:pt x="503105" y="953"/>
                </a:cubicBezTo>
                <a:close/>
              </a:path>
            </a:pathLst>
          </a:cu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cs typeface="+mn-ea"/>
            </a:endParaRPr>
          </a:p>
        </p:txBody>
      </p:sp>
      <p:sp>
        <p:nvSpPr>
          <p:cNvPr id="30" name="文本框 29">
            <a:extLst>
              <a:ext uri="{FF2B5EF4-FFF2-40B4-BE49-F238E27FC236}">
                <a16:creationId xmlns:a16="http://schemas.microsoft.com/office/drawing/2014/main" id="{44B76E1E-41C6-4111-8900-223219F0AB6F}"/>
              </a:ext>
            </a:extLst>
          </p:cNvPr>
          <p:cNvSpPr txBox="1"/>
          <p:nvPr/>
        </p:nvSpPr>
        <p:spPr>
          <a:xfrm>
            <a:off x="800793" y="3944263"/>
            <a:ext cx="30618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Arial"/>
                <a:cs typeface="+mn-ea"/>
              </a:rPr>
              <a:t>Software Defined Radio</a:t>
            </a:r>
          </a:p>
        </p:txBody>
      </p:sp>
      <p:sp>
        <p:nvSpPr>
          <p:cNvPr id="31" name="文本框 30">
            <a:extLst>
              <a:ext uri="{FF2B5EF4-FFF2-40B4-BE49-F238E27FC236}">
                <a16:creationId xmlns:a16="http://schemas.microsoft.com/office/drawing/2014/main" id="{BDF8F5F8-4C75-48ED-838D-8FFDFFE21367}"/>
              </a:ext>
            </a:extLst>
          </p:cNvPr>
          <p:cNvSpPr txBox="1"/>
          <p:nvPr/>
        </p:nvSpPr>
        <p:spPr>
          <a:xfrm>
            <a:off x="1048784" y="4344373"/>
            <a:ext cx="257294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Arial"/>
                <a:cs typeface="+mn-ea"/>
              </a:rPr>
              <a:t>(SDR)</a:t>
            </a:r>
            <a:endParaRPr kumimoji="0" lang="zh-CN" altLang="en-US" sz="2000" b="1" i="0" u="none" strike="noStrike" kern="1200" cap="none" spc="0" normalizeH="0" baseline="0" noProof="0" dirty="0">
              <a:ln>
                <a:noFill/>
              </a:ln>
              <a:solidFill>
                <a:prstClr val="white"/>
              </a:solidFill>
              <a:effectLst/>
              <a:uLnTx/>
              <a:uFillTx/>
              <a:latin typeface="Arial"/>
              <a:cs typeface="+mn-ea"/>
            </a:endParaRPr>
          </a:p>
        </p:txBody>
      </p:sp>
      <p:sp>
        <p:nvSpPr>
          <p:cNvPr id="32" name="文本框 31">
            <a:extLst>
              <a:ext uri="{FF2B5EF4-FFF2-40B4-BE49-F238E27FC236}">
                <a16:creationId xmlns:a16="http://schemas.microsoft.com/office/drawing/2014/main" id="{47F6BF75-2D4F-4B9A-92C7-2A5784B8D725}"/>
              </a:ext>
            </a:extLst>
          </p:cNvPr>
          <p:cNvSpPr txBox="1"/>
          <p:nvPr/>
        </p:nvSpPr>
        <p:spPr>
          <a:xfrm>
            <a:off x="1048784" y="4863656"/>
            <a:ext cx="257294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Arial"/>
                <a:cs typeface="+mn-ea"/>
              </a:rPr>
              <a:t>Specialized </a:t>
            </a:r>
            <a:r>
              <a:rPr lang="en-US" altLang="zh-CN" sz="2000" b="1" dirty="0">
                <a:solidFill>
                  <a:prstClr val="white"/>
                </a:solidFill>
                <a:latin typeface="Arial"/>
                <a:cs typeface="+mn-ea"/>
              </a:rPr>
              <a:t>/</a:t>
            </a:r>
            <a:r>
              <a:rPr lang="zh-CN" altLang="en-US" sz="2000" b="1" dirty="0">
                <a:solidFill>
                  <a:prstClr val="white"/>
                </a:solidFill>
                <a:latin typeface="Arial"/>
                <a:cs typeface="+mn-ea"/>
              </a:rPr>
              <a:t> </a:t>
            </a:r>
            <a:r>
              <a:rPr lang="en-US" altLang="zh-CN" sz="2000" b="1" dirty="0">
                <a:solidFill>
                  <a:prstClr val="white"/>
                </a:solidFill>
                <a:latin typeface="Arial"/>
                <a:cs typeface="+mn-ea"/>
              </a:rPr>
              <a:t>customized</a:t>
            </a:r>
            <a:r>
              <a:rPr kumimoji="0" lang="en-US" altLang="zh-CN" sz="2000" b="1" i="0" u="none" strike="noStrike" kern="1200" cap="none" spc="0" normalizeH="0" baseline="0" noProof="0" dirty="0">
                <a:ln>
                  <a:noFill/>
                </a:ln>
                <a:solidFill>
                  <a:prstClr val="white"/>
                </a:solidFill>
                <a:effectLst/>
                <a:uLnTx/>
                <a:uFillTx/>
                <a:latin typeface="Arial"/>
                <a:cs typeface="+mn-ea"/>
              </a:rPr>
              <a:t> hardware </a:t>
            </a:r>
          </a:p>
        </p:txBody>
      </p:sp>
      <p:sp>
        <p:nvSpPr>
          <p:cNvPr id="33" name="文本框 32">
            <a:extLst>
              <a:ext uri="{FF2B5EF4-FFF2-40B4-BE49-F238E27FC236}">
                <a16:creationId xmlns:a16="http://schemas.microsoft.com/office/drawing/2014/main" id="{6A1AB386-C586-4073-AC9F-7F404E365590}"/>
              </a:ext>
            </a:extLst>
          </p:cNvPr>
          <p:cNvSpPr txBox="1"/>
          <p:nvPr/>
        </p:nvSpPr>
        <p:spPr>
          <a:xfrm>
            <a:off x="4789839" y="3825089"/>
            <a:ext cx="257294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Arial"/>
                <a:cs typeface="+mn-ea"/>
              </a:rPr>
              <a:t>LoRa demodulation</a:t>
            </a:r>
          </a:p>
        </p:txBody>
      </p:sp>
      <p:sp>
        <p:nvSpPr>
          <p:cNvPr id="34" name="文本框 33">
            <a:extLst>
              <a:ext uri="{FF2B5EF4-FFF2-40B4-BE49-F238E27FC236}">
                <a16:creationId xmlns:a16="http://schemas.microsoft.com/office/drawing/2014/main" id="{198AB340-A02E-4E29-921F-437768027434}"/>
              </a:ext>
            </a:extLst>
          </p:cNvPr>
          <p:cNvSpPr txBox="1"/>
          <p:nvPr/>
        </p:nvSpPr>
        <p:spPr>
          <a:xfrm>
            <a:off x="4789839" y="4344373"/>
            <a:ext cx="257294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Arial"/>
                <a:cs typeface="+mn-ea"/>
              </a:rPr>
              <a:t>(FFT)</a:t>
            </a:r>
            <a:endParaRPr kumimoji="0" lang="zh-CN" altLang="en-US" sz="2000" b="1" i="0" u="none" strike="noStrike" kern="1200" cap="none" spc="0" normalizeH="0" baseline="0" noProof="0" dirty="0">
              <a:ln>
                <a:noFill/>
              </a:ln>
              <a:solidFill>
                <a:prstClr val="white"/>
              </a:solidFill>
              <a:effectLst/>
              <a:uLnTx/>
              <a:uFillTx/>
              <a:latin typeface="Arial"/>
              <a:cs typeface="+mn-ea"/>
            </a:endParaRPr>
          </a:p>
        </p:txBody>
      </p:sp>
      <p:sp>
        <p:nvSpPr>
          <p:cNvPr id="35" name="文本框 34">
            <a:extLst>
              <a:ext uri="{FF2B5EF4-FFF2-40B4-BE49-F238E27FC236}">
                <a16:creationId xmlns:a16="http://schemas.microsoft.com/office/drawing/2014/main" id="{46439BFA-E68D-4557-B348-B815239D8D8E}"/>
              </a:ext>
            </a:extLst>
          </p:cNvPr>
          <p:cNvSpPr txBox="1"/>
          <p:nvPr/>
        </p:nvSpPr>
        <p:spPr>
          <a:xfrm>
            <a:off x="4700642" y="4863656"/>
            <a:ext cx="275133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Arial"/>
                <a:cs typeface="+mn-ea"/>
              </a:rPr>
              <a:t>Raw I/Q </a:t>
            </a:r>
            <a:r>
              <a:rPr lang="en-US" altLang="zh-CN" sz="2000" b="1" dirty="0">
                <a:solidFill>
                  <a:prstClr val="white"/>
                </a:solidFill>
                <a:latin typeface="Arial"/>
                <a:cs typeface="+mn-ea"/>
              </a:rPr>
              <a:t>chirp signal</a:t>
            </a:r>
            <a:endParaRPr kumimoji="0" lang="zh-CN" altLang="en-US" sz="2000" b="1" i="0" u="none" strike="noStrike" kern="1200" cap="none" spc="0" normalizeH="0" baseline="0" noProof="0" dirty="0">
              <a:ln>
                <a:noFill/>
              </a:ln>
              <a:solidFill>
                <a:prstClr val="white"/>
              </a:solidFill>
              <a:effectLst/>
              <a:uLnTx/>
              <a:uFillTx/>
              <a:latin typeface="Arial"/>
              <a:cs typeface="+mn-ea"/>
            </a:endParaRPr>
          </a:p>
        </p:txBody>
      </p:sp>
      <p:sp>
        <p:nvSpPr>
          <p:cNvPr id="36" name="文本框 35">
            <a:extLst>
              <a:ext uri="{FF2B5EF4-FFF2-40B4-BE49-F238E27FC236}">
                <a16:creationId xmlns:a16="http://schemas.microsoft.com/office/drawing/2014/main" id="{256213BD-8FAC-4247-8A75-638D63C0EABB}"/>
              </a:ext>
            </a:extLst>
          </p:cNvPr>
          <p:cNvSpPr txBox="1"/>
          <p:nvPr/>
        </p:nvSpPr>
        <p:spPr>
          <a:xfrm>
            <a:off x="8391000" y="3865433"/>
            <a:ext cx="2891231"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Arial"/>
                <a:cs typeface="+mn-ea"/>
              </a:rPr>
              <a:t>Collision resolution</a:t>
            </a:r>
            <a:endParaRPr kumimoji="0" lang="zh-CN" altLang="en-US" sz="2000" b="1" i="0" u="none" strike="noStrike" kern="1200" cap="none" spc="0" normalizeH="0" baseline="0" noProof="0" dirty="0">
              <a:ln>
                <a:noFill/>
              </a:ln>
              <a:solidFill>
                <a:prstClr val="white"/>
              </a:solidFill>
              <a:effectLst/>
              <a:uLnTx/>
              <a:uFillTx/>
              <a:latin typeface="Arial"/>
              <a:cs typeface="+mn-ea"/>
            </a:endParaRPr>
          </a:p>
        </p:txBody>
      </p:sp>
      <p:sp>
        <p:nvSpPr>
          <p:cNvPr id="37" name="文本框 36">
            <a:extLst>
              <a:ext uri="{FF2B5EF4-FFF2-40B4-BE49-F238E27FC236}">
                <a16:creationId xmlns:a16="http://schemas.microsoft.com/office/drawing/2014/main" id="{4E6C635F-99CC-454C-A5A2-DF62603BD376}"/>
              </a:ext>
            </a:extLst>
          </p:cNvPr>
          <p:cNvSpPr txBox="1"/>
          <p:nvPr/>
        </p:nvSpPr>
        <p:spPr>
          <a:xfrm>
            <a:off x="8530894" y="4344069"/>
            <a:ext cx="257294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Arial"/>
                <a:cs typeface="+mn-ea"/>
              </a:rPr>
              <a:t>Frequency domain</a:t>
            </a:r>
            <a:endParaRPr kumimoji="0" lang="zh-CN" altLang="en-US" sz="2000" b="1" i="0" u="none" strike="noStrike" kern="1200" cap="none" spc="0" normalizeH="0" baseline="0" noProof="0" dirty="0">
              <a:ln>
                <a:noFill/>
              </a:ln>
              <a:solidFill>
                <a:prstClr val="white"/>
              </a:solidFill>
              <a:effectLst/>
              <a:uLnTx/>
              <a:uFillTx/>
              <a:latin typeface="Arial"/>
              <a:cs typeface="+mn-ea"/>
            </a:endParaRPr>
          </a:p>
        </p:txBody>
      </p:sp>
      <p:sp>
        <p:nvSpPr>
          <p:cNvPr id="39" name="ïśļiḑé">
            <a:extLst>
              <a:ext uri="{FF2B5EF4-FFF2-40B4-BE49-F238E27FC236}">
                <a16:creationId xmlns:a16="http://schemas.microsoft.com/office/drawing/2014/main" id="{325D9E3B-3ACD-4721-8DBB-7B0CD0104430}"/>
              </a:ext>
            </a:extLst>
          </p:cNvPr>
          <p:cNvSpPr/>
          <p:nvPr/>
        </p:nvSpPr>
        <p:spPr>
          <a:xfrm>
            <a:off x="2130732" y="3275096"/>
            <a:ext cx="409044" cy="320824"/>
          </a:xfrm>
          <a:custGeom>
            <a:avLst/>
            <a:gdLst>
              <a:gd name="connsiteX0" fmla="*/ 194066 w 609218"/>
              <a:gd name="connsiteY0" fmla="*/ 253381 h 477827"/>
              <a:gd name="connsiteX1" fmla="*/ 351654 w 609218"/>
              <a:gd name="connsiteY1" fmla="*/ 408172 h 477827"/>
              <a:gd name="connsiteX2" fmla="*/ 405906 w 609218"/>
              <a:gd name="connsiteY2" fmla="*/ 408172 h 477827"/>
              <a:gd name="connsiteX3" fmla="*/ 405906 w 609218"/>
              <a:gd name="connsiteY3" fmla="*/ 477827 h 477827"/>
              <a:gd name="connsiteX4" fmla="*/ 217317 w 609218"/>
              <a:gd name="connsiteY4" fmla="*/ 477827 h 477827"/>
              <a:gd name="connsiteX5" fmla="*/ 217317 w 609218"/>
              <a:gd name="connsiteY5" fmla="*/ 408172 h 477827"/>
              <a:gd name="connsiteX6" fmla="*/ 237984 w 609218"/>
              <a:gd name="connsiteY6" fmla="*/ 408172 h 477827"/>
              <a:gd name="connsiteX7" fmla="*/ 137231 w 609218"/>
              <a:gd name="connsiteY7" fmla="*/ 307558 h 477827"/>
              <a:gd name="connsiteX8" fmla="*/ 173399 w 609218"/>
              <a:gd name="connsiteY8" fmla="*/ 286919 h 477827"/>
              <a:gd name="connsiteX9" fmla="*/ 194066 w 609218"/>
              <a:gd name="connsiteY9" fmla="*/ 253381 h 477827"/>
              <a:gd name="connsiteX10" fmla="*/ 91763 w 609218"/>
              <a:gd name="connsiteY10" fmla="*/ 157485 h 477827"/>
              <a:gd name="connsiteX11" fmla="*/ 129378 w 609218"/>
              <a:gd name="connsiteY11" fmla="*/ 195100 h 477827"/>
              <a:gd name="connsiteX12" fmla="*/ 91763 w 609218"/>
              <a:gd name="connsiteY12" fmla="*/ 232715 h 477827"/>
              <a:gd name="connsiteX13" fmla="*/ 54148 w 609218"/>
              <a:gd name="connsiteY13" fmla="*/ 195100 h 477827"/>
              <a:gd name="connsiteX14" fmla="*/ 91763 w 609218"/>
              <a:gd name="connsiteY14" fmla="*/ 157485 h 477827"/>
              <a:gd name="connsiteX15" fmla="*/ 90471 w 609218"/>
              <a:gd name="connsiteY15" fmla="*/ 126600 h 477827"/>
              <a:gd name="connsiteX16" fmla="*/ 20679 w 609218"/>
              <a:gd name="connsiteY16" fmla="*/ 196391 h 477827"/>
              <a:gd name="connsiteX17" fmla="*/ 90471 w 609218"/>
              <a:gd name="connsiteY17" fmla="*/ 266182 h 477827"/>
              <a:gd name="connsiteX18" fmla="*/ 160262 w 609218"/>
              <a:gd name="connsiteY18" fmla="*/ 196391 h 477827"/>
              <a:gd name="connsiteX19" fmla="*/ 90471 w 609218"/>
              <a:gd name="connsiteY19" fmla="*/ 126600 h 477827"/>
              <a:gd name="connsiteX20" fmla="*/ 90471 w 609218"/>
              <a:gd name="connsiteY20" fmla="*/ 103336 h 477827"/>
              <a:gd name="connsiteX21" fmla="*/ 183526 w 609218"/>
              <a:gd name="connsiteY21" fmla="*/ 196391 h 477827"/>
              <a:gd name="connsiteX22" fmla="*/ 90471 w 609218"/>
              <a:gd name="connsiteY22" fmla="*/ 286861 h 477827"/>
              <a:gd name="connsiteX23" fmla="*/ 0 w 609218"/>
              <a:gd name="connsiteY23" fmla="*/ 196391 h 477827"/>
              <a:gd name="connsiteX24" fmla="*/ 90471 w 609218"/>
              <a:gd name="connsiteY24" fmla="*/ 103336 h 477827"/>
              <a:gd name="connsiteX25" fmla="*/ 473359 w 609218"/>
              <a:gd name="connsiteY25" fmla="*/ 0 h 477827"/>
              <a:gd name="connsiteX26" fmla="*/ 589810 w 609218"/>
              <a:gd name="connsiteY26" fmla="*/ 38732 h 477827"/>
              <a:gd name="connsiteX27" fmla="*/ 594985 w 609218"/>
              <a:gd name="connsiteY27" fmla="*/ 51643 h 477827"/>
              <a:gd name="connsiteX28" fmla="*/ 589810 w 609218"/>
              <a:gd name="connsiteY28" fmla="*/ 56807 h 477827"/>
              <a:gd name="connsiteX29" fmla="*/ 584634 w 609218"/>
              <a:gd name="connsiteY29" fmla="*/ 56807 h 477827"/>
              <a:gd name="connsiteX30" fmla="*/ 473359 w 609218"/>
              <a:gd name="connsiteY30" fmla="*/ 20657 h 477827"/>
              <a:gd name="connsiteX31" fmla="*/ 431954 w 609218"/>
              <a:gd name="connsiteY31" fmla="*/ 74882 h 477827"/>
              <a:gd name="connsiteX32" fmla="*/ 447481 w 609218"/>
              <a:gd name="connsiteY32" fmla="*/ 144600 h 477827"/>
              <a:gd name="connsiteX33" fmla="*/ 509588 w 609218"/>
              <a:gd name="connsiteY33" fmla="*/ 178168 h 477827"/>
              <a:gd name="connsiteX34" fmla="*/ 592397 w 609218"/>
              <a:gd name="connsiteY34" fmla="*/ 95539 h 477827"/>
              <a:gd name="connsiteX35" fmla="*/ 605336 w 609218"/>
              <a:gd name="connsiteY35" fmla="*/ 95539 h 477827"/>
              <a:gd name="connsiteX36" fmla="*/ 605336 w 609218"/>
              <a:gd name="connsiteY36" fmla="*/ 108450 h 477827"/>
              <a:gd name="connsiteX37" fmla="*/ 517351 w 609218"/>
              <a:gd name="connsiteY37" fmla="*/ 196243 h 477827"/>
              <a:gd name="connsiteX38" fmla="*/ 512176 w 609218"/>
              <a:gd name="connsiteY38" fmla="*/ 198825 h 477827"/>
              <a:gd name="connsiteX39" fmla="*/ 507000 w 609218"/>
              <a:gd name="connsiteY39" fmla="*/ 196243 h 477827"/>
              <a:gd name="connsiteX40" fmla="*/ 452657 w 609218"/>
              <a:gd name="connsiteY40" fmla="*/ 170421 h 477827"/>
              <a:gd name="connsiteX41" fmla="*/ 421603 w 609218"/>
              <a:gd name="connsiteY41" fmla="*/ 178168 h 477827"/>
              <a:gd name="connsiteX42" fmla="*/ 416427 w 609218"/>
              <a:gd name="connsiteY42" fmla="*/ 157511 h 477827"/>
              <a:gd name="connsiteX43" fmla="*/ 199053 w 609218"/>
              <a:gd name="connsiteY43" fmla="*/ 209153 h 477827"/>
              <a:gd name="connsiteX44" fmla="*/ 199053 w 609218"/>
              <a:gd name="connsiteY44" fmla="*/ 165257 h 477827"/>
              <a:gd name="connsiteX45" fmla="*/ 183526 w 609218"/>
              <a:gd name="connsiteY45" fmla="*/ 129107 h 477827"/>
              <a:gd name="connsiteX46" fmla="*/ 398313 w 609218"/>
              <a:gd name="connsiteY46" fmla="*/ 80046 h 477827"/>
              <a:gd name="connsiteX47" fmla="*/ 393137 w 609218"/>
              <a:gd name="connsiteY47" fmla="*/ 61972 h 477827"/>
              <a:gd name="connsiteX48" fmla="*/ 424191 w 609218"/>
              <a:gd name="connsiteY48" fmla="*/ 54225 h 477827"/>
              <a:gd name="connsiteX49" fmla="*/ 463008 w 609218"/>
              <a:gd name="connsiteY49" fmla="*/ 2582 h 477827"/>
              <a:gd name="connsiteX50" fmla="*/ 473359 w 609218"/>
              <a:gd name="connsiteY50" fmla="*/ 0 h 477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09218" h="477827">
                <a:moveTo>
                  <a:pt x="194066" y="253381"/>
                </a:moveTo>
                <a:lnTo>
                  <a:pt x="351654" y="408172"/>
                </a:lnTo>
                <a:lnTo>
                  <a:pt x="405906" y="408172"/>
                </a:lnTo>
                <a:lnTo>
                  <a:pt x="405906" y="477827"/>
                </a:lnTo>
                <a:lnTo>
                  <a:pt x="217317" y="477827"/>
                </a:lnTo>
                <a:lnTo>
                  <a:pt x="217317" y="408172"/>
                </a:lnTo>
                <a:lnTo>
                  <a:pt x="237984" y="408172"/>
                </a:lnTo>
                <a:lnTo>
                  <a:pt x="137231" y="307558"/>
                </a:lnTo>
                <a:cubicBezTo>
                  <a:pt x="150148" y="304978"/>
                  <a:pt x="163065" y="297239"/>
                  <a:pt x="173399" y="286919"/>
                </a:cubicBezTo>
                <a:cubicBezTo>
                  <a:pt x="183732" y="276600"/>
                  <a:pt x="191483" y="266280"/>
                  <a:pt x="194066" y="253381"/>
                </a:cubicBezTo>
                <a:close/>
                <a:moveTo>
                  <a:pt x="91763" y="157485"/>
                </a:moveTo>
                <a:cubicBezTo>
                  <a:pt x="112537" y="157485"/>
                  <a:pt x="129378" y="174326"/>
                  <a:pt x="129378" y="195100"/>
                </a:cubicBezTo>
                <a:cubicBezTo>
                  <a:pt x="129378" y="215874"/>
                  <a:pt x="112537" y="232715"/>
                  <a:pt x="91763" y="232715"/>
                </a:cubicBezTo>
                <a:cubicBezTo>
                  <a:pt x="70989" y="232715"/>
                  <a:pt x="54148" y="215874"/>
                  <a:pt x="54148" y="195100"/>
                </a:cubicBezTo>
                <a:cubicBezTo>
                  <a:pt x="54148" y="174326"/>
                  <a:pt x="70989" y="157485"/>
                  <a:pt x="91763" y="157485"/>
                </a:cubicBezTo>
                <a:close/>
                <a:moveTo>
                  <a:pt x="90471" y="126600"/>
                </a:moveTo>
                <a:cubicBezTo>
                  <a:pt x="51697" y="126600"/>
                  <a:pt x="20679" y="157618"/>
                  <a:pt x="20679" y="196391"/>
                </a:cubicBezTo>
                <a:cubicBezTo>
                  <a:pt x="20679" y="232579"/>
                  <a:pt x="51697" y="266182"/>
                  <a:pt x="90471" y="266182"/>
                </a:cubicBezTo>
                <a:cubicBezTo>
                  <a:pt x="129244" y="266182"/>
                  <a:pt x="160262" y="232579"/>
                  <a:pt x="160262" y="196391"/>
                </a:cubicBezTo>
                <a:cubicBezTo>
                  <a:pt x="160262" y="157618"/>
                  <a:pt x="129244" y="126600"/>
                  <a:pt x="90471" y="126600"/>
                </a:cubicBezTo>
                <a:close/>
                <a:moveTo>
                  <a:pt x="90471" y="103336"/>
                </a:moveTo>
                <a:cubicBezTo>
                  <a:pt x="142168" y="103336"/>
                  <a:pt x="183526" y="144694"/>
                  <a:pt x="183526" y="196391"/>
                </a:cubicBezTo>
                <a:cubicBezTo>
                  <a:pt x="183526" y="245503"/>
                  <a:pt x="142168" y="286861"/>
                  <a:pt x="90471" y="286861"/>
                </a:cubicBezTo>
                <a:cubicBezTo>
                  <a:pt x="41358" y="286861"/>
                  <a:pt x="0" y="245503"/>
                  <a:pt x="0" y="196391"/>
                </a:cubicBezTo>
                <a:cubicBezTo>
                  <a:pt x="0" y="144694"/>
                  <a:pt x="41358" y="103336"/>
                  <a:pt x="90471" y="103336"/>
                </a:cubicBezTo>
                <a:close/>
                <a:moveTo>
                  <a:pt x="473359" y="0"/>
                </a:moveTo>
                <a:lnTo>
                  <a:pt x="589810" y="38732"/>
                </a:lnTo>
                <a:cubicBezTo>
                  <a:pt x="594985" y="41314"/>
                  <a:pt x="597573" y="46479"/>
                  <a:pt x="594985" y="51643"/>
                </a:cubicBezTo>
                <a:cubicBezTo>
                  <a:pt x="594985" y="54225"/>
                  <a:pt x="592397" y="56807"/>
                  <a:pt x="589810" y="56807"/>
                </a:cubicBezTo>
                <a:cubicBezTo>
                  <a:pt x="587222" y="56807"/>
                  <a:pt x="584634" y="56807"/>
                  <a:pt x="584634" y="56807"/>
                </a:cubicBezTo>
                <a:lnTo>
                  <a:pt x="473359" y="20657"/>
                </a:lnTo>
                <a:lnTo>
                  <a:pt x="431954" y="74882"/>
                </a:lnTo>
                <a:lnTo>
                  <a:pt x="447481" y="144600"/>
                </a:lnTo>
                <a:lnTo>
                  <a:pt x="509588" y="178168"/>
                </a:lnTo>
                <a:lnTo>
                  <a:pt x="592397" y="95539"/>
                </a:lnTo>
                <a:cubicBezTo>
                  <a:pt x="597573" y="92957"/>
                  <a:pt x="602749" y="92957"/>
                  <a:pt x="605336" y="95539"/>
                </a:cubicBezTo>
                <a:cubicBezTo>
                  <a:pt x="610512" y="100704"/>
                  <a:pt x="610512" y="105868"/>
                  <a:pt x="605336" y="108450"/>
                </a:cubicBezTo>
                <a:lnTo>
                  <a:pt x="517351" y="196243"/>
                </a:lnTo>
                <a:cubicBezTo>
                  <a:pt x="517351" y="196243"/>
                  <a:pt x="514764" y="198825"/>
                  <a:pt x="512176" y="198825"/>
                </a:cubicBezTo>
                <a:cubicBezTo>
                  <a:pt x="512176" y="198825"/>
                  <a:pt x="509588" y="198825"/>
                  <a:pt x="507000" y="196243"/>
                </a:cubicBezTo>
                <a:lnTo>
                  <a:pt x="452657" y="170421"/>
                </a:lnTo>
                <a:lnTo>
                  <a:pt x="421603" y="178168"/>
                </a:lnTo>
                <a:lnTo>
                  <a:pt x="416427" y="157511"/>
                </a:lnTo>
                <a:lnTo>
                  <a:pt x="199053" y="209153"/>
                </a:lnTo>
                <a:cubicBezTo>
                  <a:pt x="201641" y="193660"/>
                  <a:pt x="201641" y="180750"/>
                  <a:pt x="199053" y="165257"/>
                </a:cubicBezTo>
                <a:cubicBezTo>
                  <a:pt x="196465" y="152346"/>
                  <a:pt x="191289" y="139436"/>
                  <a:pt x="183526" y="129107"/>
                </a:cubicBezTo>
                <a:lnTo>
                  <a:pt x="398313" y="80046"/>
                </a:lnTo>
                <a:lnTo>
                  <a:pt x="393137" y="61972"/>
                </a:lnTo>
                <a:lnTo>
                  <a:pt x="424191" y="54225"/>
                </a:lnTo>
                <a:lnTo>
                  <a:pt x="463008" y="2582"/>
                </a:lnTo>
                <a:cubicBezTo>
                  <a:pt x="465596" y="0"/>
                  <a:pt x="468183" y="0"/>
                  <a:pt x="473359" y="0"/>
                </a:cubicBezTo>
                <a:close/>
              </a:path>
            </a:pathLst>
          </a:cu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cs typeface="+mn-ea"/>
            </a:endParaRPr>
          </a:p>
        </p:txBody>
      </p:sp>
      <p:sp>
        <p:nvSpPr>
          <p:cNvPr id="40" name="ïśļiḑé">
            <a:extLst>
              <a:ext uri="{FF2B5EF4-FFF2-40B4-BE49-F238E27FC236}">
                <a16:creationId xmlns:a16="http://schemas.microsoft.com/office/drawing/2014/main" id="{F09A7EE5-5DF6-46A7-886A-A462AAF0DD83}"/>
              </a:ext>
            </a:extLst>
          </p:cNvPr>
          <p:cNvSpPr/>
          <p:nvPr/>
        </p:nvSpPr>
        <p:spPr>
          <a:xfrm>
            <a:off x="9619026" y="3230986"/>
            <a:ext cx="396677" cy="409044"/>
          </a:xfrm>
          <a:custGeom>
            <a:avLst/>
            <a:gdLst>
              <a:gd name="connsiteX0" fmla="*/ 378299 w 559975"/>
              <a:gd name="connsiteY0" fmla="*/ 109628 h 577432"/>
              <a:gd name="connsiteX1" fmla="*/ 378299 w 559975"/>
              <a:gd name="connsiteY1" fmla="*/ 209082 h 577432"/>
              <a:gd name="connsiteX2" fmla="*/ 441010 w 559975"/>
              <a:gd name="connsiteY2" fmla="*/ 245917 h 577432"/>
              <a:gd name="connsiteX3" fmla="*/ 504642 w 559975"/>
              <a:gd name="connsiteY3" fmla="*/ 209082 h 577432"/>
              <a:gd name="connsiteX4" fmla="*/ 504642 w 559975"/>
              <a:gd name="connsiteY4" fmla="*/ 109628 h 577432"/>
              <a:gd name="connsiteX5" fmla="*/ 559975 w 559975"/>
              <a:gd name="connsiteY5" fmla="*/ 210003 h 577432"/>
              <a:gd name="connsiteX6" fmla="*/ 488043 w 559975"/>
              <a:gd name="connsiteY6" fmla="*/ 318666 h 577432"/>
              <a:gd name="connsiteX7" fmla="*/ 488043 w 559975"/>
              <a:gd name="connsiteY7" fmla="*/ 530467 h 577432"/>
              <a:gd name="connsiteX8" fmla="*/ 441010 w 559975"/>
              <a:gd name="connsiteY8" fmla="*/ 577432 h 577432"/>
              <a:gd name="connsiteX9" fmla="*/ 393977 w 559975"/>
              <a:gd name="connsiteY9" fmla="*/ 530467 h 577432"/>
              <a:gd name="connsiteX10" fmla="*/ 393977 w 559975"/>
              <a:gd name="connsiteY10" fmla="*/ 318666 h 577432"/>
              <a:gd name="connsiteX11" fmla="*/ 322966 w 559975"/>
              <a:gd name="connsiteY11" fmla="*/ 210003 h 577432"/>
              <a:gd name="connsiteX12" fmla="*/ 378299 w 559975"/>
              <a:gd name="connsiteY12" fmla="*/ 109628 h 577432"/>
              <a:gd name="connsiteX13" fmla="*/ 235212 w 559975"/>
              <a:gd name="connsiteY13" fmla="*/ 0 h 577432"/>
              <a:gd name="connsiteX14" fmla="*/ 372650 w 559975"/>
              <a:gd name="connsiteY14" fmla="*/ 74596 h 577432"/>
              <a:gd name="connsiteX15" fmla="*/ 360659 w 559975"/>
              <a:gd name="connsiteY15" fmla="*/ 81964 h 577432"/>
              <a:gd name="connsiteX16" fmla="*/ 310849 w 559975"/>
              <a:gd name="connsiteY16" fmla="*/ 133537 h 577432"/>
              <a:gd name="connsiteX17" fmla="*/ 235212 w 559975"/>
              <a:gd name="connsiteY17" fmla="*/ 81964 h 577432"/>
              <a:gd name="connsiteX18" fmla="*/ 152196 w 559975"/>
              <a:gd name="connsiteY18" fmla="*/ 164849 h 577432"/>
              <a:gd name="connsiteX19" fmla="*/ 152196 w 559975"/>
              <a:gd name="connsiteY19" fmla="*/ 244971 h 577432"/>
              <a:gd name="connsiteX20" fmla="*/ 294246 w 559975"/>
              <a:gd name="connsiteY20" fmla="*/ 244971 h 577432"/>
              <a:gd name="connsiteX21" fmla="*/ 361581 w 559975"/>
              <a:gd name="connsiteY21" fmla="*/ 337986 h 577432"/>
              <a:gd name="connsiteX22" fmla="*/ 361581 w 559975"/>
              <a:gd name="connsiteY22" fmla="*/ 530464 h 577432"/>
              <a:gd name="connsiteX23" fmla="*/ 377262 w 559975"/>
              <a:gd name="connsiteY23" fmla="*/ 577432 h 577432"/>
              <a:gd name="connsiteX24" fmla="*/ 61801 w 559975"/>
              <a:gd name="connsiteY24" fmla="*/ 577432 h 577432"/>
              <a:gd name="connsiteX25" fmla="*/ 0 w 559975"/>
              <a:gd name="connsiteY25" fmla="*/ 515729 h 577432"/>
              <a:gd name="connsiteX26" fmla="*/ 0 w 559975"/>
              <a:gd name="connsiteY26" fmla="*/ 306674 h 577432"/>
              <a:gd name="connsiteX27" fmla="*/ 61801 w 559975"/>
              <a:gd name="connsiteY27" fmla="*/ 244971 h 577432"/>
              <a:gd name="connsiteX28" fmla="*/ 70102 w 559975"/>
              <a:gd name="connsiteY28" fmla="*/ 244971 h 577432"/>
              <a:gd name="connsiteX29" fmla="*/ 70102 w 559975"/>
              <a:gd name="connsiteY29" fmla="*/ 164849 h 577432"/>
              <a:gd name="connsiteX30" fmla="*/ 235212 w 559975"/>
              <a:gd name="connsiteY30" fmla="*/ 0 h 57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59975" h="577432">
                <a:moveTo>
                  <a:pt x="378299" y="109628"/>
                </a:moveTo>
                <a:lnTo>
                  <a:pt x="378299" y="209082"/>
                </a:lnTo>
                <a:cubicBezTo>
                  <a:pt x="378299" y="209082"/>
                  <a:pt x="406888" y="245917"/>
                  <a:pt x="441010" y="245917"/>
                </a:cubicBezTo>
                <a:cubicBezTo>
                  <a:pt x="475132" y="245917"/>
                  <a:pt x="504642" y="209082"/>
                  <a:pt x="504642" y="209082"/>
                </a:cubicBezTo>
                <a:lnTo>
                  <a:pt x="504642" y="109628"/>
                </a:lnTo>
                <a:cubicBezTo>
                  <a:pt x="537842" y="130808"/>
                  <a:pt x="559975" y="167643"/>
                  <a:pt x="559975" y="210003"/>
                </a:cubicBezTo>
                <a:cubicBezTo>
                  <a:pt x="559975" y="258810"/>
                  <a:pt x="530464" y="300249"/>
                  <a:pt x="488043" y="318666"/>
                </a:cubicBezTo>
                <a:lnTo>
                  <a:pt x="488043" y="530467"/>
                </a:lnTo>
                <a:cubicBezTo>
                  <a:pt x="488043" y="556252"/>
                  <a:pt x="466832" y="577432"/>
                  <a:pt x="441010" y="577432"/>
                </a:cubicBezTo>
                <a:cubicBezTo>
                  <a:pt x="415188" y="577432"/>
                  <a:pt x="393977" y="556252"/>
                  <a:pt x="393977" y="530467"/>
                </a:cubicBezTo>
                <a:lnTo>
                  <a:pt x="393977" y="318666"/>
                </a:lnTo>
                <a:cubicBezTo>
                  <a:pt x="352477" y="300249"/>
                  <a:pt x="322966" y="258810"/>
                  <a:pt x="322966" y="210003"/>
                </a:cubicBezTo>
                <a:cubicBezTo>
                  <a:pt x="322966" y="167643"/>
                  <a:pt x="345099" y="130808"/>
                  <a:pt x="378299" y="109628"/>
                </a:cubicBezTo>
                <a:close/>
                <a:moveTo>
                  <a:pt x="235212" y="0"/>
                </a:moveTo>
                <a:cubicBezTo>
                  <a:pt x="292401" y="0"/>
                  <a:pt x="343133" y="29470"/>
                  <a:pt x="372650" y="74596"/>
                </a:cubicBezTo>
                <a:lnTo>
                  <a:pt x="360659" y="81964"/>
                </a:lnTo>
                <a:cubicBezTo>
                  <a:pt x="339444" y="94857"/>
                  <a:pt x="322840" y="113276"/>
                  <a:pt x="310849" y="133537"/>
                </a:cubicBezTo>
                <a:cubicBezTo>
                  <a:pt x="298858" y="103146"/>
                  <a:pt x="269341" y="81964"/>
                  <a:pt x="235212" y="81964"/>
                </a:cubicBezTo>
                <a:cubicBezTo>
                  <a:pt x="189092" y="81964"/>
                  <a:pt x="152196" y="119723"/>
                  <a:pt x="152196" y="164849"/>
                </a:cubicBezTo>
                <a:lnTo>
                  <a:pt x="152196" y="244971"/>
                </a:lnTo>
                <a:lnTo>
                  <a:pt x="294246" y="244971"/>
                </a:lnTo>
                <a:cubicBezTo>
                  <a:pt x="303470" y="283651"/>
                  <a:pt x="327453" y="316805"/>
                  <a:pt x="361581" y="337986"/>
                </a:cubicBezTo>
                <a:lnTo>
                  <a:pt x="361581" y="530464"/>
                </a:lnTo>
                <a:cubicBezTo>
                  <a:pt x="361581" y="547962"/>
                  <a:pt x="367116" y="563618"/>
                  <a:pt x="377262" y="577432"/>
                </a:cubicBezTo>
                <a:lnTo>
                  <a:pt x="61801" y="577432"/>
                </a:lnTo>
                <a:cubicBezTo>
                  <a:pt x="27672" y="577432"/>
                  <a:pt x="0" y="548883"/>
                  <a:pt x="0" y="515729"/>
                </a:cubicBezTo>
                <a:lnTo>
                  <a:pt x="0" y="306674"/>
                </a:lnTo>
                <a:cubicBezTo>
                  <a:pt x="0" y="272599"/>
                  <a:pt x="27672" y="244971"/>
                  <a:pt x="61801" y="244971"/>
                </a:cubicBezTo>
                <a:lnTo>
                  <a:pt x="70102" y="244971"/>
                </a:lnTo>
                <a:lnTo>
                  <a:pt x="70102" y="164849"/>
                </a:lnTo>
                <a:cubicBezTo>
                  <a:pt x="70102" y="73676"/>
                  <a:pt x="143894" y="0"/>
                  <a:pt x="235212" y="0"/>
                </a:cubicBezTo>
                <a:close/>
              </a:path>
            </a:pathLst>
          </a:cu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cs typeface="+mn-ea"/>
            </a:endParaRPr>
          </a:p>
        </p:txBody>
      </p:sp>
      <p:sp>
        <p:nvSpPr>
          <p:cNvPr id="2" name="日期占位符 1">
            <a:extLst>
              <a:ext uri="{FF2B5EF4-FFF2-40B4-BE49-F238E27FC236}">
                <a16:creationId xmlns:a16="http://schemas.microsoft.com/office/drawing/2014/main" id="{ECAD14F3-AE62-4D75-A014-2EEFDB1822CB}"/>
              </a:ext>
            </a:extLst>
          </p:cNvPr>
          <p:cNvSpPr>
            <a:spLocks noGrp="1"/>
          </p:cNvSpPr>
          <p:nvPr>
            <p:ph type="dt" sz="half" idx="14"/>
          </p:nvPr>
        </p:nvSpPr>
        <p:spPr>
          <a:xfrm>
            <a:off x="660400" y="6235702"/>
            <a:ext cx="3342640" cy="365125"/>
          </a:xfrm>
        </p:spPr>
        <p:txBody>
          <a:bodyPr/>
          <a:lstStyle/>
          <a:p>
            <a:r>
              <a:rPr lang="zh-CN" altLang="en-US" i="1" spc="300" dirty="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id="{1E8FEE40-7631-4141-BBD7-E9F1598196B6}"/>
              </a:ext>
            </a:extLst>
          </p:cNvPr>
          <p:cNvSpPr>
            <a:spLocks noGrp="1"/>
          </p:cNvSpPr>
          <p:nvPr>
            <p:ph type="sldNum" sz="quarter" idx="16"/>
          </p:nvPr>
        </p:nvSpPr>
        <p:spPr/>
        <p:txBody>
          <a:bodyPr/>
          <a:lstStyle/>
          <a:p>
            <a:fld id="{C79ECAFE-A460-4E13-ABCB-32CAE6136244}" type="slidenum">
              <a:rPr lang="zh-CN" altLang="en-US" smtClean="0"/>
              <a:pPr/>
              <a:t>6</a:t>
            </a:fld>
            <a:endParaRPr lang="zh-CN" altLang="en-US" dirty="0"/>
          </a:p>
        </p:txBody>
      </p:sp>
      <p:sp>
        <p:nvSpPr>
          <p:cNvPr id="38" name="文本框 37">
            <a:extLst>
              <a:ext uri="{FF2B5EF4-FFF2-40B4-BE49-F238E27FC236}">
                <a16:creationId xmlns:a16="http://schemas.microsoft.com/office/drawing/2014/main" id="{2D51C5F9-6418-43DD-9094-B23CE774162E}"/>
              </a:ext>
            </a:extLst>
          </p:cNvPr>
          <p:cNvSpPr txBox="1"/>
          <p:nvPr/>
        </p:nvSpPr>
        <p:spPr>
          <a:xfrm>
            <a:off x="8530894" y="4863656"/>
            <a:ext cx="257294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Arial"/>
                <a:cs typeface="+mn-ea"/>
              </a:rPr>
              <a:t>Time domain</a:t>
            </a:r>
            <a:endParaRPr kumimoji="0" lang="zh-CN" altLang="en-US" sz="2000" b="1" i="0" u="none" strike="noStrike" kern="1200" cap="none" spc="0" normalizeH="0" baseline="0" noProof="0" dirty="0">
              <a:ln>
                <a:noFill/>
              </a:ln>
              <a:solidFill>
                <a:prstClr val="white"/>
              </a:solidFill>
              <a:effectLst/>
              <a:uLnTx/>
              <a:uFillTx/>
              <a:latin typeface="Arial"/>
              <a:cs typeface="+mn-ea"/>
            </a:endParaRPr>
          </a:p>
        </p:txBody>
      </p:sp>
    </p:spTree>
    <p:extLst>
      <p:ext uri="{BB962C8B-B14F-4D97-AF65-F5344CB8AC3E}">
        <p14:creationId xmlns:p14="http://schemas.microsoft.com/office/powerpoint/2010/main" val="452198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a:extLst>
              <a:ext uri="{FF2B5EF4-FFF2-40B4-BE49-F238E27FC236}">
                <a16:creationId xmlns:a16="http://schemas.microsoft.com/office/drawing/2014/main" id="{6C32F301-17BB-4DF6-8B46-58C8C19CF674}"/>
              </a:ext>
            </a:extLst>
          </p:cNvPr>
          <p:cNvSpPr/>
          <p:nvPr/>
        </p:nvSpPr>
        <p:spPr>
          <a:xfrm>
            <a:off x="4633620" y="1992915"/>
            <a:ext cx="2924761" cy="178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en-US" altLang="zh-CN" dirty="0">
                <a:solidFill>
                  <a:prstClr val="white">
                    <a:lumMod val="75000"/>
                  </a:prstClr>
                </a:solidFill>
                <a:cs typeface="+mn-ea"/>
              </a:rPr>
              <a:t>INTRODUCTION</a:t>
            </a:r>
            <a:endParaRPr lang="zh-CN" altLang="en-US" dirty="0">
              <a:ea typeface="+mn-ea"/>
              <a:cs typeface="+mn-ea"/>
            </a:endParaRPr>
          </a:p>
        </p:txBody>
      </p:sp>
      <p:sp>
        <p:nvSpPr>
          <p:cNvPr id="8" name="文本占位符 7">
            <a:extLst>
              <a:ext uri="{FF2B5EF4-FFF2-40B4-BE49-F238E27FC236}">
                <a16:creationId xmlns:a16="http://schemas.microsoft.com/office/drawing/2014/main" id="{3471DF59-06AC-4848-A8DA-E24F74EAA118}"/>
              </a:ext>
            </a:extLst>
          </p:cNvPr>
          <p:cNvSpPr>
            <a:spLocks noGrp="1"/>
          </p:cNvSpPr>
          <p:nvPr>
            <p:ph type="body" sz="quarter" idx="12"/>
          </p:nvPr>
        </p:nvSpPr>
        <p:spPr/>
        <p:txBody>
          <a:bodyPr/>
          <a:lstStyle/>
          <a:p>
            <a:r>
              <a:rPr lang="en-US" altLang="zh-CN" dirty="0">
                <a:ea typeface="+mn-ea"/>
                <a:cs typeface="+mn-ea"/>
              </a:rPr>
              <a:t>MAC layer</a:t>
            </a:r>
            <a:endParaRPr lang="zh-CN" altLang="en-US" dirty="0">
              <a:ea typeface="+mn-ea"/>
              <a:cs typeface="+mn-ea"/>
            </a:endParaRPr>
          </a:p>
        </p:txBody>
      </p:sp>
      <p:sp>
        <p:nvSpPr>
          <p:cNvPr id="9" name="文本占位符 8">
            <a:extLst>
              <a:ext uri="{FF2B5EF4-FFF2-40B4-BE49-F238E27FC236}">
                <a16:creationId xmlns:a16="http://schemas.microsoft.com/office/drawing/2014/main" id="{2E9B8565-8ECB-427F-88B2-4A49DDD8FEF6}"/>
              </a:ext>
            </a:extLst>
          </p:cNvPr>
          <p:cNvSpPr>
            <a:spLocks noGrp="1"/>
          </p:cNvSpPr>
          <p:nvPr>
            <p:ph type="body" sz="quarter" idx="13"/>
          </p:nvPr>
        </p:nvSpPr>
        <p:spPr>
          <a:xfrm>
            <a:off x="1286157" y="1740067"/>
            <a:ext cx="9619685" cy="462755"/>
          </a:xfrm>
        </p:spPr>
        <p:txBody>
          <a:bodyPr/>
          <a:lstStyle/>
          <a:p>
            <a:r>
              <a:rPr lang="en-US" altLang="zh-CN" dirty="0">
                <a:ea typeface="+mn-ea"/>
                <a:cs typeface="+mn-ea"/>
              </a:rPr>
              <a:t>Schedule transmission</a:t>
            </a:r>
            <a:endParaRPr lang="zh-CN" altLang="en-US" dirty="0">
              <a:ea typeface="+mn-ea"/>
              <a:cs typeface="+mn-ea"/>
            </a:endParaRPr>
          </a:p>
        </p:txBody>
      </p:sp>
      <p:grpSp>
        <p:nvGrpSpPr>
          <p:cNvPr id="20" name="组合 19">
            <a:extLst>
              <a:ext uri="{FF2B5EF4-FFF2-40B4-BE49-F238E27FC236}">
                <a16:creationId xmlns:a16="http://schemas.microsoft.com/office/drawing/2014/main" id="{50948CD2-4F83-46D3-9941-A0CBBCF49795}"/>
              </a:ext>
            </a:extLst>
          </p:cNvPr>
          <p:cNvGrpSpPr/>
          <p:nvPr/>
        </p:nvGrpSpPr>
        <p:grpSpPr>
          <a:xfrm>
            <a:off x="730493" y="2800792"/>
            <a:ext cx="3209522" cy="3209507"/>
            <a:chOff x="2035024" y="1872921"/>
            <a:chExt cx="4406416" cy="4406396"/>
          </a:xfrm>
        </p:grpSpPr>
        <p:sp>
          <p:nvSpPr>
            <p:cNvPr id="21" name="íṥļîḓê">
              <a:extLst>
                <a:ext uri="{FF2B5EF4-FFF2-40B4-BE49-F238E27FC236}">
                  <a16:creationId xmlns:a16="http://schemas.microsoft.com/office/drawing/2014/main" id="{8048D4D2-09DB-473A-905A-C8716D6D3C00}"/>
                </a:ext>
              </a:extLst>
            </p:cNvPr>
            <p:cNvSpPr/>
            <p:nvPr/>
          </p:nvSpPr>
          <p:spPr>
            <a:xfrm>
              <a:off x="2035024" y="1872921"/>
              <a:ext cx="4406416" cy="4406396"/>
            </a:xfrm>
            <a:prstGeom prst="ellipse">
              <a:avLst/>
            </a:prstGeom>
            <a:noFill/>
            <a:ln w="127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22" name="íṥlíḓê">
              <a:extLst>
                <a:ext uri="{FF2B5EF4-FFF2-40B4-BE49-F238E27FC236}">
                  <a16:creationId xmlns:a16="http://schemas.microsoft.com/office/drawing/2014/main" id="{017D3824-991A-4603-87FD-020767D0A245}"/>
                </a:ext>
              </a:extLst>
            </p:cNvPr>
            <p:cNvSpPr/>
            <p:nvPr/>
          </p:nvSpPr>
          <p:spPr>
            <a:xfrm>
              <a:off x="2227091" y="2064990"/>
              <a:ext cx="4022284" cy="4022263"/>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cs typeface="+mn-ea"/>
              </a:endParaRPr>
            </a:p>
          </p:txBody>
        </p:sp>
      </p:grpSp>
      <p:grpSp>
        <p:nvGrpSpPr>
          <p:cNvPr id="23" name="组合 22">
            <a:extLst>
              <a:ext uri="{FF2B5EF4-FFF2-40B4-BE49-F238E27FC236}">
                <a16:creationId xmlns:a16="http://schemas.microsoft.com/office/drawing/2014/main" id="{DA2A80B3-7E98-406B-87D0-7D232D185C1F}"/>
              </a:ext>
            </a:extLst>
          </p:cNvPr>
          <p:cNvGrpSpPr/>
          <p:nvPr/>
        </p:nvGrpSpPr>
        <p:grpSpPr>
          <a:xfrm>
            <a:off x="4471548" y="2800792"/>
            <a:ext cx="3209522" cy="3209507"/>
            <a:chOff x="2035024" y="1872921"/>
            <a:chExt cx="4406416" cy="4406396"/>
          </a:xfrm>
        </p:grpSpPr>
        <p:sp>
          <p:nvSpPr>
            <p:cNvPr id="24" name="íṥļîḓê">
              <a:extLst>
                <a:ext uri="{FF2B5EF4-FFF2-40B4-BE49-F238E27FC236}">
                  <a16:creationId xmlns:a16="http://schemas.microsoft.com/office/drawing/2014/main" id="{82A9D3A3-1630-4E16-B800-371B1A12F845}"/>
                </a:ext>
              </a:extLst>
            </p:cNvPr>
            <p:cNvSpPr/>
            <p:nvPr/>
          </p:nvSpPr>
          <p:spPr>
            <a:xfrm>
              <a:off x="2035024" y="1872921"/>
              <a:ext cx="4406416" cy="4406396"/>
            </a:xfrm>
            <a:prstGeom prst="ellipse">
              <a:avLst/>
            </a:prstGeom>
            <a:noFill/>
            <a:ln w="127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25" name="íṥlíḓê">
              <a:extLst>
                <a:ext uri="{FF2B5EF4-FFF2-40B4-BE49-F238E27FC236}">
                  <a16:creationId xmlns:a16="http://schemas.microsoft.com/office/drawing/2014/main" id="{6B48F680-2B94-47E6-9BE5-640B18854832}"/>
                </a:ext>
              </a:extLst>
            </p:cNvPr>
            <p:cNvSpPr/>
            <p:nvPr/>
          </p:nvSpPr>
          <p:spPr>
            <a:xfrm>
              <a:off x="2227091" y="2064990"/>
              <a:ext cx="4022284" cy="4022263"/>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cs typeface="+mn-ea"/>
              </a:endParaRPr>
            </a:p>
          </p:txBody>
        </p:sp>
      </p:grpSp>
      <p:grpSp>
        <p:nvGrpSpPr>
          <p:cNvPr id="26" name="组合 25">
            <a:extLst>
              <a:ext uri="{FF2B5EF4-FFF2-40B4-BE49-F238E27FC236}">
                <a16:creationId xmlns:a16="http://schemas.microsoft.com/office/drawing/2014/main" id="{CC234FDF-AAB4-4FE1-8DB6-1804C8747E14}"/>
              </a:ext>
            </a:extLst>
          </p:cNvPr>
          <p:cNvGrpSpPr/>
          <p:nvPr/>
        </p:nvGrpSpPr>
        <p:grpSpPr>
          <a:xfrm>
            <a:off x="8212604" y="2800792"/>
            <a:ext cx="3209522" cy="3209507"/>
            <a:chOff x="2035024" y="1872921"/>
            <a:chExt cx="4406416" cy="4406396"/>
          </a:xfrm>
        </p:grpSpPr>
        <p:sp>
          <p:nvSpPr>
            <p:cNvPr id="27" name="íṥļîḓê">
              <a:extLst>
                <a:ext uri="{FF2B5EF4-FFF2-40B4-BE49-F238E27FC236}">
                  <a16:creationId xmlns:a16="http://schemas.microsoft.com/office/drawing/2014/main" id="{92393D44-EFC5-407B-902B-0657A63F0E09}"/>
                </a:ext>
              </a:extLst>
            </p:cNvPr>
            <p:cNvSpPr/>
            <p:nvPr/>
          </p:nvSpPr>
          <p:spPr>
            <a:xfrm>
              <a:off x="2035024" y="1872921"/>
              <a:ext cx="4406416" cy="4406396"/>
            </a:xfrm>
            <a:prstGeom prst="ellipse">
              <a:avLst/>
            </a:prstGeom>
            <a:noFill/>
            <a:ln w="127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28" name="íṥlíḓê">
              <a:extLst>
                <a:ext uri="{FF2B5EF4-FFF2-40B4-BE49-F238E27FC236}">
                  <a16:creationId xmlns:a16="http://schemas.microsoft.com/office/drawing/2014/main" id="{E49C5D5A-E252-46AA-8143-459225D88F91}"/>
                </a:ext>
              </a:extLst>
            </p:cNvPr>
            <p:cNvSpPr/>
            <p:nvPr/>
          </p:nvSpPr>
          <p:spPr>
            <a:xfrm>
              <a:off x="2227091" y="2064990"/>
              <a:ext cx="4022284" cy="4022263"/>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cs typeface="+mn-ea"/>
              </a:endParaRPr>
            </a:p>
          </p:txBody>
        </p:sp>
      </p:grpSp>
      <p:sp>
        <p:nvSpPr>
          <p:cNvPr id="29" name="ïśļiḑé">
            <a:extLst>
              <a:ext uri="{FF2B5EF4-FFF2-40B4-BE49-F238E27FC236}">
                <a16:creationId xmlns:a16="http://schemas.microsoft.com/office/drawing/2014/main" id="{B0A3DBA2-4FFB-4BD0-B6AB-1971ECB626DE}"/>
              </a:ext>
            </a:extLst>
          </p:cNvPr>
          <p:cNvSpPr/>
          <p:nvPr/>
        </p:nvSpPr>
        <p:spPr>
          <a:xfrm>
            <a:off x="5891478" y="3238816"/>
            <a:ext cx="409044" cy="393384"/>
          </a:xfrm>
          <a:custGeom>
            <a:avLst/>
            <a:gdLst>
              <a:gd name="connsiteX0" fmla="*/ 61288 w 609549"/>
              <a:gd name="connsiteY0" fmla="*/ 383285 h 586216"/>
              <a:gd name="connsiteX1" fmla="*/ 71162 w 609549"/>
              <a:gd name="connsiteY1" fmla="*/ 387101 h 586216"/>
              <a:gd name="connsiteX2" fmla="*/ 120018 w 609549"/>
              <a:gd name="connsiteY2" fmla="*/ 435892 h 586216"/>
              <a:gd name="connsiteX3" fmla="*/ 120018 w 609549"/>
              <a:gd name="connsiteY3" fmla="*/ 454200 h 586216"/>
              <a:gd name="connsiteX4" fmla="*/ 56639 w 609549"/>
              <a:gd name="connsiteY4" fmla="*/ 517543 h 586216"/>
              <a:gd name="connsiteX5" fmla="*/ 35592 w 609549"/>
              <a:gd name="connsiteY5" fmla="*/ 513644 h 586216"/>
              <a:gd name="connsiteX6" fmla="*/ 51877 w 609549"/>
              <a:gd name="connsiteY6" fmla="*/ 388099 h 586216"/>
              <a:gd name="connsiteX7" fmla="*/ 61288 w 609549"/>
              <a:gd name="connsiteY7" fmla="*/ 383285 h 586216"/>
              <a:gd name="connsiteX8" fmla="*/ 235245 w 609549"/>
              <a:gd name="connsiteY8" fmla="*/ 302810 h 586216"/>
              <a:gd name="connsiteX9" fmla="*/ 306042 w 609549"/>
              <a:gd name="connsiteY9" fmla="*/ 373466 h 586216"/>
              <a:gd name="connsiteX10" fmla="*/ 258717 w 609549"/>
              <a:gd name="connsiteY10" fmla="*/ 420680 h 586216"/>
              <a:gd name="connsiteX11" fmla="*/ 230246 w 609549"/>
              <a:gd name="connsiteY11" fmla="*/ 550152 h 586216"/>
              <a:gd name="connsiteX12" fmla="*/ 92223 w 609549"/>
              <a:gd name="connsiteY12" fmla="*/ 575305 h 586216"/>
              <a:gd name="connsiteX13" fmla="*/ 88748 w 609549"/>
              <a:gd name="connsiteY13" fmla="*/ 556143 h 586216"/>
              <a:gd name="connsiteX14" fmla="*/ 165115 w 609549"/>
              <a:gd name="connsiteY14" fmla="*/ 479877 h 586216"/>
              <a:gd name="connsiteX15" fmla="*/ 165115 w 609549"/>
              <a:gd name="connsiteY15" fmla="*/ 446308 h 586216"/>
              <a:gd name="connsiteX16" fmla="*/ 88700 w 609549"/>
              <a:gd name="connsiteY16" fmla="*/ 369995 h 586216"/>
              <a:gd name="connsiteX17" fmla="*/ 92128 w 609549"/>
              <a:gd name="connsiteY17" fmla="*/ 350976 h 586216"/>
              <a:gd name="connsiteX18" fmla="*/ 189111 w 609549"/>
              <a:gd name="connsiteY18" fmla="*/ 348884 h 586216"/>
              <a:gd name="connsiteX19" fmla="*/ 257958 w 609549"/>
              <a:gd name="connsiteY19" fmla="*/ 161679 h 586216"/>
              <a:gd name="connsiteX20" fmla="*/ 317251 w 609549"/>
              <a:gd name="connsiteY20" fmla="*/ 220879 h 586216"/>
              <a:gd name="connsiteX21" fmla="*/ 388070 w 609549"/>
              <a:gd name="connsiteY21" fmla="*/ 291586 h 586216"/>
              <a:gd name="connsiteX22" fmla="*/ 604906 w 609549"/>
              <a:gd name="connsiteY22" fmla="*/ 508130 h 586216"/>
              <a:gd name="connsiteX23" fmla="*/ 604906 w 609549"/>
              <a:gd name="connsiteY23" fmla="*/ 530526 h 586216"/>
              <a:gd name="connsiteX24" fmla="*/ 556567 w 609549"/>
              <a:gd name="connsiteY24" fmla="*/ 578789 h 586216"/>
              <a:gd name="connsiteX25" fmla="*/ 545327 w 609549"/>
              <a:gd name="connsiteY25" fmla="*/ 583449 h 586216"/>
              <a:gd name="connsiteX26" fmla="*/ 534135 w 609549"/>
              <a:gd name="connsiteY26" fmla="*/ 578789 h 586216"/>
              <a:gd name="connsiteX27" fmla="*/ 317251 w 609549"/>
              <a:gd name="connsiteY27" fmla="*/ 362293 h 586216"/>
              <a:gd name="connsiteX28" fmla="*/ 246481 w 609549"/>
              <a:gd name="connsiteY28" fmla="*/ 291586 h 586216"/>
              <a:gd name="connsiteX29" fmla="*/ 187140 w 609549"/>
              <a:gd name="connsiteY29" fmla="*/ 232339 h 586216"/>
              <a:gd name="connsiteX30" fmla="*/ 58606 w 609549"/>
              <a:gd name="connsiteY30" fmla="*/ 160814 h 586216"/>
              <a:gd name="connsiteX31" fmla="*/ 126401 w 609549"/>
              <a:gd name="connsiteY31" fmla="*/ 228498 h 586216"/>
              <a:gd name="connsiteX32" fmla="*/ 111975 w 609549"/>
              <a:gd name="connsiteY32" fmla="*/ 242899 h 586216"/>
              <a:gd name="connsiteX33" fmla="*/ 119307 w 609549"/>
              <a:gd name="connsiteY33" fmla="*/ 250219 h 586216"/>
              <a:gd name="connsiteX34" fmla="*/ 119307 w 609549"/>
              <a:gd name="connsiteY34" fmla="*/ 277692 h 586216"/>
              <a:gd name="connsiteX35" fmla="*/ 115641 w 609549"/>
              <a:gd name="connsiteY35" fmla="*/ 281352 h 586216"/>
              <a:gd name="connsiteX36" fmla="*/ 88123 w 609549"/>
              <a:gd name="connsiteY36" fmla="*/ 281352 h 586216"/>
              <a:gd name="connsiteX37" fmla="*/ 5712 w 609549"/>
              <a:gd name="connsiteY37" fmla="*/ 199029 h 586216"/>
              <a:gd name="connsiteX38" fmla="*/ 5712 w 609549"/>
              <a:gd name="connsiteY38" fmla="*/ 171604 h 586216"/>
              <a:gd name="connsiteX39" fmla="*/ 9378 w 609549"/>
              <a:gd name="connsiteY39" fmla="*/ 167944 h 586216"/>
              <a:gd name="connsiteX40" fmla="*/ 36849 w 609549"/>
              <a:gd name="connsiteY40" fmla="*/ 167944 h 586216"/>
              <a:gd name="connsiteX41" fmla="*/ 44180 w 609549"/>
              <a:gd name="connsiteY41" fmla="*/ 175264 h 586216"/>
              <a:gd name="connsiteX42" fmla="*/ 585775 w 609549"/>
              <a:gd name="connsiteY42" fmla="*/ 66370 h 586216"/>
              <a:gd name="connsiteX43" fmla="*/ 595263 w 609549"/>
              <a:gd name="connsiteY43" fmla="*/ 73839 h 586216"/>
              <a:gd name="connsiteX44" fmla="*/ 578978 w 609549"/>
              <a:gd name="connsiteY44" fmla="*/ 199341 h 586216"/>
              <a:gd name="connsiteX45" fmla="*/ 559693 w 609549"/>
              <a:gd name="connsiteY45" fmla="*/ 200387 h 586216"/>
              <a:gd name="connsiteX46" fmla="*/ 510789 w 609549"/>
              <a:gd name="connsiteY46" fmla="*/ 151612 h 586216"/>
              <a:gd name="connsiteX47" fmla="*/ 510789 w 609549"/>
              <a:gd name="connsiteY47" fmla="*/ 133262 h 586216"/>
              <a:gd name="connsiteX48" fmla="*/ 574216 w 609549"/>
              <a:gd name="connsiteY48" fmla="*/ 69988 h 586216"/>
              <a:gd name="connsiteX49" fmla="*/ 585775 w 609549"/>
              <a:gd name="connsiteY49" fmla="*/ 66370 h 586216"/>
              <a:gd name="connsiteX50" fmla="*/ 158702 w 609549"/>
              <a:gd name="connsiteY50" fmla="*/ 26758 h 586216"/>
              <a:gd name="connsiteX51" fmla="*/ 172463 w 609549"/>
              <a:gd name="connsiteY51" fmla="*/ 32464 h 586216"/>
              <a:gd name="connsiteX52" fmla="*/ 179701 w 609549"/>
              <a:gd name="connsiteY52" fmla="*/ 39691 h 586216"/>
              <a:gd name="connsiteX53" fmla="*/ 246935 w 609549"/>
              <a:gd name="connsiteY53" fmla="*/ 106831 h 586216"/>
              <a:gd name="connsiteX54" fmla="*/ 254886 w 609549"/>
              <a:gd name="connsiteY54" fmla="*/ 114819 h 586216"/>
              <a:gd name="connsiteX55" fmla="*/ 257600 w 609549"/>
              <a:gd name="connsiteY55" fmla="*/ 138879 h 586216"/>
              <a:gd name="connsiteX56" fmla="*/ 254886 w 609549"/>
              <a:gd name="connsiteY56" fmla="*/ 142255 h 586216"/>
              <a:gd name="connsiteX57" fmla="*/ 252315 w 609549"/>
              <a:gd name="connsiteY57" fmla="*/ 144823 h 586216"/>
              <a:gd name="connsiteX58" fmla="*/ 246696 w 609549"/>
              <a:gd name="connsiteY58" fmla="*/ 150434 h 586216"/>
              <a:gd name="connsiteX59" fmla="*/ 175892 w 609549"/>
              <a:gd name="connsiteY59" fmla="*/ 221140 h 586216"/>
              <a:gd name="connsiteX60" fmla="*/ 172463 w 609549"/>
              <a:gd name="connsiteY60" fmla="*/ 224611 h 586216"/>
              <a:gd name="connsiteX61" fmla="*/ 170130 w 609549"/>
              <a:gd name="connsiteY61" fmla="*/ 226560 h 586216"/>
              <a:gd name="connsiteX62" fmla="*/ 162274 w 609549"/>
              <a:gd name="connsiteY62" fmla="*/ 229936 h 586216"/>
              <a:gd name="connsiteX63" fmla="*/ 158702 w 609549"/>
              <a:gd name="connsiteY63" fmla="*/ 230269 h 586216"/>
              <a:gd name="connsiteX64" fmla="*/ 144942 w 609549"/>
              <a:gd name="connsiteY64" fmla="*/ 224611 h 586216"/>
              <a:gd name="connsiteX65" fmla="*/ 137609 w 609549"/>
              <a:gd name="connsiteY65" fmla="*/ 217288 h 586216"/>
              <a:gd name="connsiteX66" fmla="*/ 69804 w 609549"/>
              <a:gd name="connsiteY66" fmla="*/ 149578 h 586216"/>
              <a:gd name="connsiteX67" fmla="*/ 62519 w 609549"/>
              <a:gd name="connsiteY67" fmla="*/ 142255 h 586216"/>
              <a:gd name="connsiteX68" fmla="*/ 62519 w 609549"/>
              <a:gd name="connsiteY68" fmla="*/ 114819 h 586216"/>
              <a:gd name="connsiteX69" fmla="*/ 144942 w 609549"/>
              <a:gd name="connsiteY69" fmla="*/ 32464 h 586216"/>
              <a:gd name="connsiteX70" fmla="*/ 158702 w 609549"/>
              <a:gd name="connsiteY70" fmla="*/ 26758 h 586216"/>
              <a:gd name="connsiteX71" fmla="*/ 254809 w 609549"/>
              <a:gd name="connsiteY71" fmla="*/ 6542 h 586216"/>
              <a:gd name="connsiteX72" fmla="*/ 321015 w 609549"/>
              <a:gd name="connsiteY72" fmla="*/ 29913 h 586216"/>
              <a:gd name="connsiteX73" fmla="*/ 260017 w 609549"/>
              <a:gd name="connsiteY73" fmla="*/ 97465 h 586216"/>
              <a:gd name="connsiteX74" fmla="*/ 193067 w 609549"/>
              <a:gd name="connsiteY74" fmla="*/ 30626 h 586216"/>
              <a:gd name="connsiteX75" fmla="*/ 254809 w 609549"/>
              <a:gd name="connsiteY75" fmla="*/ 6542 h 586216"/>
              <a:gd name="connsiteX76" fmla="*/ 503105 w 609549"/>
              <a:gd name="connsiteY76" fmla="*/ 953 h 586216"/>
              <a:gd name="connsiteX77" fmla="*/ 538560 w 609549"/>
              <a:gd name="connsiteY77" fmla="*/ 10911 h 586216"/>
              <a:gd name="connsiteX78" fmla="*/ 542083 w 609549"/>
              <a:gd name="connsiteY78" fmla="*/ 30073 h 586216"/>
              <a:gd name="connsiteX79" fmla="*/ 465709 w 609549"/>
              <a:gd name="connsiteY79" fmla="*/ 106341 h 586216"/>
              <a:gd name="connsiteX80" fmla="*/ 465709 w 609549"/>
              <a:gd name="connsiteY80" fmla="*/ 139911 h 586216"/>
              <a:gd name="connsiteX81" fmla="*/ 542131 w 609549"/>
              <a:gd name="connsiteY81" fmla="*/ 216227 h 586216"/>
              <a:gd name="connsiteX82" fmla="*/ 538655 w 609549"/>
              <a:gd name="connsiteY82" fmla="*/ 235246 h 586216"/>
              <a:gd name="connsiteX83" fmla="*/ 442187 w 609549"/>
              <a:gd name="connsiteY83" fmla="*/ 237528 h 586216"/>
              <a:gd name="connsiteX84" fmla="*/ 399238 w 609549"/>
              <a:gd name="connsiteY84" fmla="*/ 280370 h 586216"/>
              <a:gd name="connsiteX85" fmla="*/ 328482 w 609549"/>
              <a:gd name="connsiteY85" fmla="*/ 209712 h 586216"/>
              <a:gd name="connsiteX86" fmla="*/ 372240 w 609549"/>
              <a:gd name="connsiteY86" fmla="*/ 166015 h 586216"/>
              <a:gd name="connsiteX87" fmla="*/ 400571 w 609549"/>
              <a:gd name="connsiteY87" fmla="*/ 36064 h 586216"/>
              <a:gd name="connsiteX88" fmla="*/ 503105 w 609549"/>
              <a:gd name="connsiteY88" fmla="*/ 953 h 58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09549" h="586216">
                <a:moveTo>
                  <a:pt x="61288" y="383285"/>
                </a:moveTo>
                <a:cubicBezTo>
                  <a:pt x="64829" y="383106"/>
                  <a:pt x="68448" y="384367"/>
                  <a:pt x="71162" y="387101"/>
                </a:cubicBezTo>
                <a:lnTo>
                  <a:pt x="120018" y="435892"/>
                </a:lnTo>
                <a:cubicBezTo>
                  <a:pt x="125113" y="440933"/>
                  <a:pt x="125113" y="449160"/>
                  <a:pt x="120018" y="454200"/>
                </a:cubicBezTo>
                <a:lnTo>
                  <a:pt x="56639" y="517543"/>
                </a:lnTo>
                <a:cubicBezTo>
                  <a:pt x="50211" y="523963"/>
                  <a:pt x="39211" y="522013"/>
                  <a:pt x="35592" y="513644"/>
                </a:cubicBezTo>
                <a:cubicBezTo>
                  <a:pt x="17783" y="472794"/>
                  <a:pt x="23211" y="424288"/>
                  <a:pt x="51877" y="388099"/>
                </a:cubicBezTo>
                <a:cubicBezTo>
                  <a:pt x="54282" y="385079"/>
                  <a:pt x="57746" y="383463"/>
                  <a:pt x="61288" y="383285"/>
                </a:cubicBezTo>
                <a:close/>
                <a:moveTo>
                  <a:pt x="235245" y="302810"/>
                </a:moveTo>
                <a:lnTo>
                  <a:pt x="306042" y="373466"/>
                </a:lnTo>
                <a:lnTo>
                  <a:pt x="258717" y="420680"/>
                </a:lnTo>
                <a:cubicBezTo>
                  <a:pt x="274667" y="464329"/>
                  <a:pt x="265192" y="515300"/>
                  <a:pt x="230246" y="550152"/>
                </a:cubicBezTo>
                <a:cubicBezTo>
                  <a:pt x="192919" y="587430"/>
                  <a:pt x="137644" y="595798"/>
                  <a:pt x="92223" y="575305"/>
                </a:cubicBezTo>
                <a:cubicBezTo>
                  <a:pt x="84701" y="571882"/>
                  <a:pt x="82892" y="561992"/>
                  <a:pt x="88748" y="556143"/>
                </a:cubicBezTo>
                <a:lnTo>
                  <a:pt x="165115" y="479877"/>
                </a:lnTo>
                <a:cubicBezTo>
                  <a:pt x="174399" y="470605"/>
                  <a:pt x="174399" y="455580"/>
                  <a:pt x="165115" y="446308"/>
                </a:cubicBezTo>
                <a:lnTo>
                  <a:pt x="88700" y="369995"/>
                </a:lnTo>
                <a:cubicBezTo>
                  <a:pt x="82844" y="364194"/>
                  <a:pt x="84653" y="354399"/>
                  <a:pt x="92128" y="350976"/>
                </a:cubicBezTo>
                <a:cubicBezTo>
                  <a:pt x="122789" y="337092"/>
                  <a:pt x="157973" y="336379"/>
                  <a:pt x="189111" y="348884"/>
                </a:cubicBezTo>
                <a:close/>
                <a:moveTo>
                  <a:pt x="257958" y="161679"/>
                </a:moveTo>
                <a:lnTo>
                  <a:pt x="317251" y="220879"/>
                </a:lnTo>
                <a:lnTo>
                  <a:pt x="388070" y="291586"/>
                </a:lnTo>
                <a:lnTo>
                  <a:pt x="604906" y="508130"/>
                </a:lnTo>
                <a:cubicBezTo>
                  <a:pt x="611097" y="514311"/>
                  <a:pt x="611097" y="524344"/>
                  <a:pt x="604906" y="530526"/>
                </a:cubicBezTo>
                <a:lnTo>
                  <a:pt x="556567" y="578789"/>
                </a:lnTo>
                <a:cubicBezTo>
                  <a:pt x="553471" y="581880"/>
                  <a:pt x="549423" y="583449"/>
                  <a:pt x="545327" y="583449"/>
                </a:cubicBezTo>
                <a:cubicBezTo>
                  <a:pt x="541279" y="583449"/>
                  <a:pt x="537231" y="581880"/>
                  <a:pt x="534135" y="578789"/>
                </a:cubicBezTo>
                <a:lnTo>
                  <a:pt x="317251" y="362293"/>
                </a:lnTo>
                <a:lnTo>
                  <a:pt x="246481" y="291586"/>
                </a:lnTo>
                <a:lnTo>
                  <a:pt x="187140" y="232339"/>
                </a:lnTo>
                <a:close/>
                <a:moveTo>
                  <a:pt x="58606" y="160814"/>
                </a:moveTo>
                <a:lnTo>
                  <a:pt x="126401" y="228498"/>
                </a:lnTo>
                <a:lnTo>
                  <a:pt x="111975" y="242899"/>
                </a:lnTo>
                <a:lnTo>
                  <a:pt x="119307" y="250219"/>
                </a:lnTo>
                <a:cubicBezTo>
                  <a:pt x="126877" y="257824"/>
                  <a:pt x="126877" y="270087"/>
                  <a:pt x="119307" y="277692"/>
                </a:cubicBezTo>
                <a:lnTo>
                  <a:pt x="115641" y="281352"/>
                </a:lnTo>
                <a:cubicBezTo>
                  <a:pt x="108024" y="288909"/>
                  <a:pt x="95741" y="288909"/>
                  <a:pt x="88123" y="281352"/>
                </a:cubicBezTo>
                <a:lnTo>
                  <a:pt x="5712" y="199029"/>
                </a:lnTo>
                <a:cubicBezTo>
                  <a:pt x="-1905" y="191424"/>
                  <a:pt x="-1905" y="179161"/>
                  <a:pt x="5712" y="171604"/>
                </a:cubicBezTo>
                <a:lnTo>
                  <a:pt x="9378" y="167944"/>
                </a:lnTo>
                <a:cubicBezTo>
                  <a:pt x="16948" y="160339"/>
                  <a:pt x="29231" y="160339"/>
                  <a:pt x="36849" y="167944"/>
                </a:cubicBezTo>
                <a:lnTo>
                  <a:pt x="44180" y="175264"/>
                </a:lnTo>
                <a:close/>
                <a:moveTo>
                  <a:pt x="585775" y="66370"/>
                </a:moveTo>
                <a:cubicBezTo>
                  <a:pt x="589775" y="67101"/>
                  <a:pt x="593430" y="69680"/>
                  <a:pt x="595263" y="73839"/>
                </a:cubicBezTo>
                <a:cubicBezTo>
                  <a:pt x="613072" y="114675"/>
                  <a:pt x="607644" y="163212"/>
                  <a:pt x="578978" y="199341"/>
                </a:cubicBezTo>
                <a:cubicBezTo>
                  <a:pt x="574168" y="205379"/>
                  <a:pt x="565121" y="205854"/>
                  <a:pt x="559693" y="200387"/>
                </a:cubicBezTo>
                <a:lnTo>
                  <a:pt x="510789" y="151612"/>
                </a:lnTo>
                <a:cubicBezTo>
                  <a:pt x="505742" y="146526"/>
                  <a:pt x="505742" y="138349"/>
                  <a:pt x="510789" y="133262"/>
                </a:cubicBezTo>
                <a:lnTo>
                  <a:pt x="574216" y="69988"/>
                </a:lnTo>
                <a:cubicBezTo>
                  <a:pt x="577430" y="66756"/>
                  <a:pt x="581775" y="65639"/>
                  <a:pt x="585775" y="66370"/>
                </a:cubicBezTo>
                <a:close/>
                <a:moveTo>
                  <a:pt x="158702" y="26758"/>
                </a:moveTo>
                <a:cubicBezTo>
                  <a:pt x="163655" y="26758"/>
                  <a:pt x="168654" y="28660"/>
                  <a:pt x="172463" y="32464"/>
                </a:cubicBezTo>
                <a:lnTo>
                  <a:pt x="179701" y="39691"/>
                </a:lnTo>
                <a:lnTo>
                  <a:pt x="246935" y="106831"/>
                </a:lnTo>
                <a:lnTo>
                  <a:pt x="254886" y="114819"/>
                </a:lnTo>
                <a:cubicBezTo>
                  <a:pt x="261457" y="121334"/>
                  <a:pt x="262362" y="131414"/>
                  <a:pt x="257600" y="138879"/>
                </a:cubicBezTo>
                <a:cubicBezTo>
                  <a:pt x="256839" y="140068"/>
                  <a:pt x="255934" y="141209"/>
                  <a:pt x="254886" y="142255"/>
                </a:cubicBezTo>
                <a:lnTo>
                  <a:pt x="252315" y="144823"/>
                </a:lnTo>
                <a:lnTo>
                  <a:pt x="246696" y="150434"/>
                </a:lnTo>
                <a:lnTo>
                  <a:pt x="175892" y="221140"/>
                </a:lnTo>
                <a:lnTo>
                  <a:pt x="172463" y="224611"/>
                </a:lnTo>
                <a:cubicBezTo>
                  <a:pt x="171702" y="225324"/>
                  <a:pt x="170940" y="225990"/>
                  <a:pt x="170130" y="226560"/>
                </a:cubicBezTo>
                <a:cubicBezTo>
                  <a:pt x="167749" y="228319"/>
                  <a:pt x="165083" y="229413"/>
                  <a:pt x="162274" y="229936"/>
                </a:cubicBezTo>
                <a:cubicBezTo>
                  <a:pt x="161083" y="230174"/>
                  <a:pt x="159893" y="230269"/>
                  <a:pt x="158702" y="230269"/>
                </a:cubicBezTo>
                <a:cubicBezTo>
                  <a:pt x="153703" y="230269"/>
                  <a:pt x="148751" y="228367"/>
                  <a:pt x="144942" y="224611"/>
                </a:cubicBezTo>
                <a:lnTo>
                  <a:pt x="137609" y="217288"/>
                </a:lnTo>
                <a:lnTo>
                  <a:pt x="69804" y="149578"/>
                </a:lnTo>
                <a:lnTo>
                  <a:pt x="62519" y="142255"/>
                </a:lnTo>
                <a:cubicBezTo>
                  <a:pt x="54900" y="134647"/>
                  <a:pt x="54900" y="122380"/>
                  <a:pt x="62519" y="114819"/>
                </a:cubicBezTo>
                <a:lnTo>
                  <a:pt x="144942" y="32464"/>
                </a:lnTo>
                <a:cubicBezTo>
                  <a:pt x="148751" y="28660"/>
                  <a:pt x="153750" y="26758"/>
                  <a:pt x="158702" y="26758"/>
                </a:cubicBezTo>
                <a:close/>
                <a:moveTo>
                  <a:pt x="254809" y="6542"/>
                </a:moveTo>
                <a:cubicBezTo>
                  <a:pt x="277279" y="4029"/>
                  <a:pt x="300492" y="9424"/>
                  <a:pt x="321015" y="29913"/>
                </a:cubicBezTo>
                <a:cubicBezTo>
                  <a:pt x="380347" y="89193"/>
                  <a:pt x="337205" y="46124"/>
                  <a:pt x="260017" y="97465"/>
                </a:cubicBezTo>
                <a:lnTo>
                  <a:pt x="193067" y="30626"/>
                </a:lnTo>
                <a:cubicBezTo>
                  <a:pt x="210614" y="19479"/>
                  <a:pt x="232340" y="9056"/>
                  <a:pt x="254809" y="6542"/>
                </a:cubicBezTo>
                <a:close/>
                <a:moveTo>
                  <a:pt x="503105" y="953"/>
                </a:moveTo>
                <a:cubicBezTo>
                  <a:pt x="515252" y="2468"/>
                  <a:pt x="527216" y="5788"/>
                  <a:pt x="538560" y="10911"/>
                </a:cubicBezTo>
                <a:cubicBezTo>
                  <a:pt x="546131" y="14334"/>
                  <a:pt x="547940" y="24224"/>
                  <a:pt x="542083" y="30073"/>
                </a:cubicBezTo>
                <a:lnTo>
                  <a:pt x="465709" y="106341"/>
                </a:lnTo>
                <a:cubicBezTo>
                  <a:pt x="456424" y="115613"/>
                  <a:pt x="456424" y="130639"/>
                  <a:pt x="465709" y="139911"/>
                </a:cubicBezTo>
                <a:lnTo>
                  <a:pt x="542131" y="216227"/>
                </a:lnTo>
                <a:cubicBezTo>
                  <a:pt x="547940" y="222028"/>
                  <a:pt x="546178" y="231823"/>
                  <a:pt x="538655" y="235246"/>
                </a:cubicBezTo>
                <a:cubicBezTo>
                  <a:pt x="508181" y="249035"/>
                  <a:pt x="473184" y="249844"/>
                  <a:pt x="442187" y="237528"/>
                </a:cubicBezTo>
                <a:lnTo>
                  <a:pt x="399238" y="280370"/>
                </a:lnTo>
                <a:lnTo>
                  <a:pt x="328482" y="209712"/>
                </a:lnTo>
                <a:lnTo>
                  <a:pt x="372240" y="166015"/>
                </a:lnTo>
                <a:cubicBezTo>
                  <a:pt x="356051" y="122270"/>
                  <a:pt x="365527" y="71060"/>
                  <a:pt x="400571" y="36064"/>
                </a:cubicBezTo>
                <a:cubicBezTo>
                  <a:pt x="428569" y="8106"/>
                  <a:pt x="466664" y="-3592"/>
                  <a:pt x="503105" y="953"/>
                </a:cubicBezTo>
                <a:close/>
              </a:path>
            </a:pathLst>
          </a:cu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cs typeface="+mn-ea"/>
            </a:endParaRPr>
          </a:p>
        </p:txBody>
      </p:sp>
      <p:sp>
        <p:nvSpPr>
          <p:cNvPr id="30" name="文本框 29">
            <a:extLst>
              <a:ext uri="{FF2B5EF4-FFF2-40B4-BE49-F238E27FC236}">
                <a16:creationId xmlns:a16="http://schemas.microsoft.com/office/drawing/2014/main" id="{44B76E1E-41C6-4111-8900-223219F0AB6F}"/>
              </a:ext>
            </a:extLst>
          </p:cNvPr>
          <p:cNvSpPr txBox="1"/>
          <p:nvPr/>
        </p:nvSpPr>
        <p:spPr>
          <a:xfrm>
            <a:off x="800793" y="3944263"/>
            <a:ext cx="30618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Arial"/>
                <a:cs typeface="+mn-ea"/>
              </a:rPr>
              <a:t>Sophisticated</a:t>
            </a:r>
          </a:p>
        </p:txBody>
      </p:sp>
      <p:sp>
        <p:nvSpPr>
          <p:cNvPr id="33" name="文本框 32">
            <a:extLst>
              <a:ext uri="{FF2B5EF4-FFF2-40B4-BE49-F238E27FC236}">
                <a16:creationId xmlns:a16="http://schemas.microsoft.com/office/drawing/2014/main" id="{6A1AB386-C586-4073-AC9F-7F404E365590}"/>
              </a:ext>
            </a:extLst>
          </p:cNvPr>
          <p:cNvSpPr txBox="1"/>
          <p:nvPr/>
        </p:nvSpPr>
        <p:spPr>
          <a:xfrm>
            <a:off x="4809529" y="4190181"/>
            <a:ext cx="257294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Arial"/>
                <a:cs typeface="+mn-ea"/>
              </a:rPr>
              <a:t>Not applicable to </a:t>
            </a:r>
            <a:r>
              <a:rPr kumimoji="0" lang="en-US" altLang="zh-CN" sz="2000" b="1" i="0" u="none" strike="noStrike" kern="1200" cap="none" spc="0" normalizeH="0" baseline="0" noProof="0" dirty="0" err="1">
                <a:ln>
                  <a:noFill/>
                </a:ln>
                <a:solidFill>
                  <a:prstClr val="white"/>
                </a:solidFill>
                <a:effectLst/>
                <a:uLnTx/>
                <a:uFillTx/>
                <a:latin typeface="Arial"/>
                <a:cs typeface="+mn-ea"/>
              </a:rPr>
              <a:t>LoRaWAN</a:t>
            </a:r>
            <a:endParaRPr kumimoji="0" lang="en-US" altLang="zh-CN" sz="2000" b="1" i="0" u="none" strike="noStrike" kern="1200" cap="none" spc="0" normalizeH="0" baseline="0" noProof="0" dirty="0">
              <a:ln>
                <a:noFill/>
              </a:ln>
              <a:solidFill>
                <a:prstClr val="white"/>
              </a:solidFill>
              <a:effectLst/>
              <a:uLnTx/>
              <a:uFillTx/>
              <a:latin typeface="Arial"/>
              <a:cs typeface="+mn-ea"/>
            </a:endParaRPr>
          </a:p>
        </p:txBody>
      </p:sp>
      <p:sp>
        <p:nvSpPr>
          <p:cNvPr id="36" name="文本框 35">
            <a:extLst>
              <a:ext uri="{FF2B5EF4-FFF2-40B4-BE49-F238E27FC236}">
                <a16:creationId xmlns:a16="http://schemas.microsoft.com/office/drawing/2014/main" id="{256213BD-8FAC-4247-8A75-638D63C0EABB}"/>
              </a:ext>
            </a:extLst>
          </p:cNvPr>
          <p:cNvSpPr txBox="1"/>
          <p:nvPr/>
        </p:nvSpPr>
        <p:spPr>
          <a:xfrm>
            <a:off x="8391000" y="3865433"/>
            <a:ext cx="2891231"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white"/>
                </a:solidFill>
                <a:latin typeface="Arial"/>
                <a:cs typeface="+mn-ea"/>
              </a:rPr>
              <a:t>Network capacity</a:t>
            </a:r>
            <a:endParaRPr kumimoji="0" lang="zh-CN" altLang="en-US" sz="2000" b="1" i="0" u="none" strike="noStrike" kern="1200" cap="none" spc="0" normalizeH="0" baseline="0" noProof="0" dirty="0">
              <a:ln>
                <a:noFill/>
              </a:ln>
              <a:solidFill>
                <a:prstClr val="white"/>
              </a:solidFill>
              <a:effectLst/>
              <a:uLnTx/>
              <a:uFillTx/>
              <a:latin typeface="Arial"/>
              <a:cs typeface="+mn-ea"/>
            </a:endParaRPr>
          </a:p>
        </p:txBody>
      </p:sp>
      <p:sp>
        <p:nvSpPr>
          <p:cNvPr id="37" name="文本框 36">
            <a:extLst>
              <a:ext uri="{FF2B5EF4-FFF2-40B4-BE49-F238E27FC236}">
                <a16:creationId xmlns:a16="http://schemas.microsoft.com/office/drawing/2014/main" id="{4E6C635F-99CC-454C-A5A2-DF62603BD376}"/>
              </a:ext>
            </a:extLst>
          </p:cNvPr>
          <p:cNvSpPr txBox="1"/>
          <p:nvPr/>
        </p:nvSpPr>
        <p:spPr>
          <a:xfrm>
            <a:off x="8530894" y="4344069"/>
            <a:ext cx="257294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white"/>
                </a:solidFill>
                <a:latin typeface="Arial"/>
                <a:cs typeface="+mn-ea"/>
              </a:rPr>
              <a:t>T</a:t>
            </a:r>
            <a:r>
              <a:rPr kumimoji="0" lang="en-US" altLang="zh-CN" sz="2000" b="1" i="0" u="none" strike="noStrike" kern="1200" cap="none" spc="0" normalizeH="0" baseline="0" noProof="0" dirty="0" err="1">
                <a:ln>
                  <a:noFill/>
                </a:ln>
                <a:solidFill>
                  <a:prstClr val="white"/>
                </a:solidFill>
                <a:effectLst/>
                <a:uLnTx/>
                <a:uFillTx/>
                <a:latin typeface="Arial"/>
                <a:cs typeface="+mn-ea"/>
              </a:rPr>
              <a:t>hroughput</a:t>
            </a:r>
            <a:endParaRPr kumimoji="0" lang="zh-CN" altLang="en-US" sz="2000" b="1" i="0" u="none" strike="noStrike" kern="1200" cap="none" spc="0" normalizeH="0" baseline="0" noProof="0" dirty="0">
              <a:ln>
                <a:noFill/>
              </a:ln>
              <a:solidFill>
                <a:prstClr val="white"/>
              </a:solidFill>
              <a:effectLst/>
              <a:uLnTx/>
              <a:uFillTx/>
              <a:latin typeface="Arial"/>
              <a:cs typeface="+mn-ea"/>
            </a:endParaRPr>
          </a:p>
        </p:txBody>
      </p:sp>
      <p:sp>
        <p:nvSpPr>
          <p:cNvPr id="39" name="ïśļiḑé">
            <a:extLst>
              <a:ext uri="{FF2B5EF4-FFF2-40B4-BE49-F238E27FC236}">
                <a16:creationId xmlns:a16="http://schemas.microsoft.com/office/drawing/2014/main" id="{325D9E3B-3ACD-4721-8DBB-7B0CD0104430}"/>
              </a:ext>
            </a:extLst>
          </p:cNvPr>
          <p:cNvSpPr/>
          <p:nvPr/>
        </p:nvSpPr>
        <p:spPr>
          <a:xfrm>
            <a:off x="2130732" y="3275096"/>
            <a:ext cx="409044" cy="320824"/>
          </a:xfrm>
          <a:custGeom>
            <a:avLst/>
            <a:gdLst>
              <a:gd name="connsiteX0" fmla="*/ 194066 w 609218"/>
              <a:gd name="connsiteY0" fmla="*/ 253381 h 477827"/>
              <a:gd name="connsiteX1" fmla="*/ 351654 w 609218"/>
              <a:gd name="connsiteY1" fmla="*/ 408172 h 477827"/>
              <a:gd name="connsiteX2" fmla="*/ 405906 w 609218"/>
              <a:gd name="connsiteY2" fmla="*/ 408172 h 477827"/>
              <a:gd name="connsiteX3" fmla="*/ 405906 w 609218"/>
              <a:gd name="connsiteY3" fmla="*/ 477827 h 477827"/>
              <a:gd name="connsiteX4" fmla="*/ 217317 w 609218"/>
              <a:gd name="connsiteY4" fmla="*/ 477827 h 477827"/>
              <a:gd name="connsiteX5" fmla="*/ 217317 w 609218"/>
              <a:gd name="connsiteY5" fmla="*/ 408172 h 477827"/>
              <a:gd name="connsiteX6" fmla="*/ 237984 w 609218"/>
              <a:gd name="connsiteY6" fmla="*/ 408172 h 477827"/>
              <a:gd name="connsiteX7" fmla="*/ 137231 w 609218"/>
              <a:gd name="connsiteY7" fmla="*/ 307558 h 477827"/>
              <a:gd name="connsiteX8" fmla="*/ 173399 w 609218"/>
              <a:gd name="connsiteY8" fmla="*/ 286919 h 477827"/>
              <a:gd name="connsiteX9" fmla="*/ 194066 w 609218"/>
              <a:gd name="connsiteY9" fmla="*/ 253381 h 477827"/>
              <a:gd name="connsiteX10" fmla="*/ 91763 w 609218"/>
              <a:gd name="connsiteY10" fmla="*/ 157485 h 477827"/>
              <a:gd name="connsiteX11" fmla="*/ 129378 w 609218"/>
              <a:gd name="connsiteY11" fmla="*/ 195100 h 477827"/>
              <a:gd name="connsiteX12" fmla="*/ 91763 w 609218"/>
              <a:gd name="connsiteY12" fmla="*/ 232715 h 477827"/>
              <a:gd name="connsiteX13" fmla="*/ 54148 w 609218"/>
              <a:gd name="connsiteY13" fmla="*/ 195100 h 477827"/>
              <a:gd name="connsiteX14" fmla="*/ 91763 w 609218"/>
              <a:gd name="connsiteY14" fmla="*/ 157485 h 477827"/>
              <a:gd name="connsiteX15" fmla="*/ 90471 w 609218"/>
              <a:gd name="connsiteY15" fmla="*/ 126600 h 477827"/>
              <a:gd name="connsiteX16" fmla="*/ 20679 w 609218"/>
              <a:gd name="connsiteY16" fmla="*/ 196391 h 477827"/>
              <a:gd name="connsiteX17" fmla="*/ 90471 w 609218"/>
              <a:gd name="connsiteY17" fmla="*/ 266182 h 477827"/>
              <a:gd name="connsiteX18" fmla="*/ 160262 w 609218"/>
              <a:gd name="connsiteY18" fmla="*/ 196391 h 477827"/>
              <a:gd name="connsiteX19" fmla="*/ 90471 w 609218"/>
              <a:gd name="connsiteY19" fmla="*/ 126600 h 477827"/>
              <a:gd name="connsiteX20" fmla="*/ 90471 w 609218"/>
              <a:gd name="connsiteY20" fmla="*/ 103336 h 477827"/>
              <a:gd name="connsiteX21" fmla="*/ 183526 w 609218"/>
              <a:gd name="connsiteY21" fmla="*/ 196391 h 477827"/>
              <a:gd name="connsiteX22" fmla="*/ 90471 w 609218"/>
              <a:gd name="connsiteY22" fmla="*/ 286861 h 477827"/>
              <a:gd name="connsiteX23" fmla="*/ 0 w 609218"/>
              <a:gd name="connsiteY23" fmla="*/ 196391 h 477827"/>
              <a:gd name="connsiteX24" fmla="*/ 90471 w 609218"/>
              <a:gd name="connsiteY24" fmla="*/ 103336 h 477827"/>
              <a:gd name="connsiteX25" fmla="*/ 473359 w 609218"/>
              <a:gd name="connsiteY25" fmla="*/ 0 h 477827"/>
              <a:gd name="connsiteX26" fmla="*/ 589810 w 609218"/>
              <a:gd name="connsiteY26" fmla="*/ 38732 h 477827"/>
              <a:gd name="connsiteX27" fmla="*/ 594985 w 609218"/>
              <a:gd name="connsiteY27" fmla="*/ 51643 h 477827"/>
              <a:gd name="connsiteX28" fmla="*/ 589810 w 609218"/>
              <a:gd name="connsiteY28" fmla="*/ 56807 h 477827"/>
              <a:gd name="connsiteX29" fmla="*/ 584634 w 609218"/>
              <a:gd name="connsiteY29" fmla="*/ 56807 h 477827"/>
              <a:gd name="connsiteX30" fmla="*/ 473359 w 609218"/>
              <a:gd name="connsiteY30" fmla="*/ 20657 h 477827"/>
              <a:gd name="connsiteX31" fmla="*/ 431954 w 609218"/>
              <a:gd name="connsiteY31" fmla="*/ 74882 h 477827"/>
              <a:gd name="connsiteX32" fmla="*/ 447481 w 609218"/>
              <a:gd name="connsiteY32" fmla="*/ 144600 h 477827"/>
              <a:gd name="connsiteX33" fmla="*/ 509588 w 609218"/>
              <a:gd name="connsiteY33" fmla="*/ 178168 h 477827"/>
              <a:gd name="connsiteX34" fmla="*/ 592397 w 609218"/>
              <a:gd name="connsiteY34" fmla="*/ 95539 h 477827"/>
              <a:gd name="connsiteX35" fmla="*/ 605336 w 609218"/>
              <a:gd name="connsiteY35" fmla="*/ 95539 h 477827"/>
              <a:gd name="connsiteX36" fmla="*/ 605336 w 609218"/>
              <a:gd name="connsiteY36" fmla="*/ 108450 h 477827"/>
              <a:gd name="connsiteX37" fmla="*/ 517351 w 609218"/>
              <a:gd name="connsiteY37" fmla="*/ 196243 h 477827"/>
              <a:gd name="connsiteX38" fmla="*/ 512176 w 609218"/>
              <a:gd name="connsiteY38" fmla="*/ 198825 h 477827"/>
              <a:gd name="connsiteX39" fmla="*/ 507000 w 609218"/>
              <a:gd name="connsiteY39" fmla="*/ 196243 h 477827"/>
              <a:gd name="connsiteX40" fmla="*/ 452657 w 609218"/>
              <a:gd name="connsiteY40" fmla="*/ 170421 h 477827"/>
              <a:gd name="connsiteX41" fmla="*/ 421603 w 609218"/>
              <a:gd name="connsiteY41" fmla="*/ 178168 h 477827"/>
              <a:gd name="connsiteX42" fmla="*/ 416427 w 609218"/>
              <a:gd name="connsiteY42" fmla="*/ 157511 h 477827"/>
              <a:gd name="connsiteX43" fmla="*/ 199053 w 609218"/>
              <a:gd name="connsiteY43" fmla="*/ 209153 h 477827"/>
              <a:gd name="connsiteX44" fmla="*/ 199053 w 609218"/>
              <a:gd name="connsiteY44" fmla="*/ 165257 h 477827"/>
              <a:gd name="connsiteX45" fmla="*/ 183526 w 609218"/>
              <a:gd name="connsiteY45" fmla="*/ 129107 h 477827"/>
              <a:gd name="connsiteX46" fmla="*/ 398313 w 609218"/>
              <a:gd name="connsiteY46" fmla="*/ 80046 h 477827"/>
              <a:gd name="connsiteX47" fmla="*/ 393137 w 609218"/>
              <a:gd name="connsiteY47" fmla="*/ 61972 h 477827"/>
              <a:gd name="connsiteX48" fmla="*/ 424191 w 609218"/>
              <a:gd name="connsiteY48" fmla="*/ 54225 h 477827"/>
              <a:gd name="connsiteX49" fmla="*/ 463008 w 609218"/>
              <a:gd name="connsiteY49" fmla="*/ 2582 h 477827"/>
              <a:gd name="connsiteX50" fmla="*/ 473359 w 609218"/>
              <a:gd name="connsiteY50" fmla="*/ 0 h 477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09218" h="477827">
                <a:moveTo>
                  <a:pt x="194066" y="253381"/>
                </a:moveTo>
                <a:lnTo>
                  <a:pt x="351654" y="408172"/>
                </a:lnTo>
                <a:lnTo>
                  <a:pt x="405906" y="408172"/>
                </a:lnTo>
                <a:lnTo>
                  <a:pt x="405906" y="477827"/>
                </a:lnTo>
                <a:lnTo>
                  <a:pt x="217317" y="477827"/>
                </a:lnTo>
                <a:lnTo>
                  <a:pt x="217317" y="408172"/>
                </a:lnTo>
                <a:lnTo>
                  <a:pt x="237984" y="408172"/>
                </a:lnTo>
                <a:lnTo>
                  <a:pt x="137231" y="307558"/>
                </a:lnTo>
                <a:cubicBezTo>
                  <a:pt x="150148" y="304978"/>
                  <a:pt x="163065" y="297239"/>
                  <a:pt x="173399" y="286919"/>
                </a:cubicBezTo>
                <a:cubicBezTo>
                  <a:pt x="183732" y="276600"/>
                  <a:pt x="191483" y="266280"/>
                  <a:pt x="194066" y="253381"/>
                </a:cubicBezTo>
                <a:close/>
                <a:moveTo>
                  <a:pt x="91763" y="157485"/>
                </a:moveTo>
                <a:cubicBezTo>
                  <a:pt x="112537" y="157485"/>
                  <a:pt x="129378" y="174326"/>
                  <a:pt x="129378" y="195100"/>
                </a:cubicBezTo>
                <a:cubicBezTo>
                  <a:pt x="129378" y="215874"/>
                  <a:pt x="112537" y="232715"/>
                  <a:pt x="91763" y="232715"/>
                </a:cubicBezTo>
                <a:cubicBezTo>
                  <a:pt x="70989" y="232715"/>
                  <a:pt x="54148" y="215874"/>
                  <a:pt x="54148" y="195100"/>
                </a:cubicBezTo>
                <a:cubicBezTo>
                  <a:pt x="54148" y="174326"/>
                  <a:pt x="70989" y="157485"/>
                  <a:pt x="91763" y="157485"/>
                </a:cubicBezTo>
                <a:close/>
                <a:moveTo>
                  <a:pt x="90471" y="126600"/>
                </a:moveTo>
                <a:cubicBezTo>
                  <a:pt x="51697" y="126600"/>
                  <a:pt x="20679" y="157618"/>
                  <a:pt x="20679" y="196391"/>
                </a:cubicBezTo>
                <a:cubicBezTo>
                  <a:pt x="20679" y="232579"/>
                  <a:pt x="51697" y="266182"/>
                  <a:pt x="90471" y="266182"/>
                </a:cubicBezTo>
                <a:cubicBezTo>
                  <a:pt x="129244" y="266182"/>
                  <a:pt x="160262" y="232579"/>
                  <a:pt x="160262" y="196391"/>
                </a:cubicBezTo>
                <a:cubicBezTo>
                  <a:pt x="160262" y="157618"/>
                  <a:pt x="129244" y="126600"/>
                  <a:pt x="90471" y="126600"/>
                </a:cubicBezTo>
                <a:close/>
                <a:moveTo>
                  <a:pt x="90471" y="103336"/>
                </a:moveTo>
                <a:cubicBezTo>
                  <a:pt x="142168" y="103336"/>
                  <a:pt x="183526" y="144694"/>
                  <a:pt x="183526" y="196391"/>
                </a:cubicBezTo>
                <a:cubicBezTo>
                  <a:pt x="183526" y="245503"/>
                  <a:pt x="142168" y="286861"/>
                  <a:pt x="90471" y="286861"/>
                </a:cubicBezTo>
                <a:cubicBezTo>
                  <a:pt x="41358" y="286861"/>
                  <a:pt x="0" y="245503"/>
                  <a:pt x="0" y="196391"/>
                </a:cubicBezTo>
                <a:cubicBezTo>
                  <a:pt x="0" y="144694"/>
                  <a:pt x="41358" y="103336"/>
                  <a:pt x="90471" y="103336"/>
                </a:cubicBezTo>
                <a:close/>
                <a:moveTo>
                  <a:pt x="473359" y="0"/>
                </a:moveTo>
                <a:lnTo>
                  <a:pt x="589810" y="38732"/>
                </a:lnTo>
                <a:cubicBezTo>
                  <a:pt x="594985" y="41314"/>
                  <a:pt x="597573" y="46479"/>
                  <a:pt x="594985" y="51643"/>
                </a:cubicBezTo>
                <a:cubicBezTo>
                  <a:pt x="594985" y="54225"/>
                  <a:pt x="592397" y="56807"/>
                  <a:pt x="589810" y="56807"/>
                </a:cubicBezTo>
                <a:cubicBezTo>
                  <a:pt x="587222" y="56807"/>
                  <a:pt x="584634" y="56807"/>
                  <a:pt x="584634" y="56807"/>
                </a:cubicBezTo>
                <a:lnTo>
                  <a:pt x="473359" y="20657"/>
                </a:lnTo>
                <a:lnTo>
                  <a:pt x="431954" y="74882"/>
                </a:lnTo>
                <a:lnTo>
                  <a:pt x="447481" y="144600"/>
                </a:lnTo>
                <a:lnTo>
                  <a:pt x="509588" y="178168"/>
                </a:lnTo>
                <a:lnTo>
                  <a:pt x="592397" y="95539"/>
                </a:lnTo>
                <a:cubicBezTo>
                  <a:pt x="597573" y="92957"/>
                  <a:pt x="602749" y="92957"/>
                  <a:pt x="605336" y="95539"/>
                </a:cubicBezTo>
                <a:cubicBezTo>
                  <a:pt x="610512" y="100704"/>
                  <a:pt x="610512" y="105868"/>
                  <a:pt x="605336" y="108450"/>
                </a:cubicBezTo>
                <a:lnTo>
                  <a:pt x="517351" y="196243"/>
                </a:lnTo>
                <a:cubicBezTo>
                  <a:pt x="517351" y="196243"/>
                  <a:pt x="514764" y="198825"/>
                  <a:pt x="512176" y="198825"/>
                </a:cubicBezTo>
                <a:cubicBezTo>
                  <a:pt x="512176" y="198825"/>
                  <a:pt x="509588" y="198825"/>
                  <a:pt x="507000" y="196243"/>
                </a:cubicBezTo>
                <a:lnTo>
                  <a:pt x="452657" y="170421"/>
                </a:lnTo>
                <a:lnTo>
                  <a:pt x="421603" y="178168"/>
                </a:lnTo>
                <a:lnTo>
                  <a:pt x="416427" y="157511"/>
                </a:lnTo>
                <a:lnTo>
                  <a:pt x="199053" y="209153"/>
                </a:lnTo>
                <a:cubicBezTo>
                  <a:pt x="201641" y="193660"/>
                  <a:pt x="201641" y="180750"/>
                  <a:pt x="199053" y="165257"/>
                </a:cubicBezTo>
                <a:cubicBezTo>
                  <a:pt x="196465" y="152346"/>
                  <a:pt x="191289" y="139436"/>
                  <a:pt x="183526" y="129107"/>
                </a:cubicBezTo>
                <a:lnTo>
                  <a:pt x="398313" y="80046"/>
                </a:lnTo>
                <a:lnTo>
                  <a:pt x="393137" y="61972"/>
                </a:lnTo>
                <a:lnTo>
                  <a:pt x="424191" y="54225"/>
                </a:lnTo>
                <a:lnTo>
                  <a:pt x="463008" y="2582"/>
                </a:lnTo>
                <a:cubicBezTo>
                  <a:pt x="465596" y="0"/>
                  <a:pt x="468183" y="0"/>
                  <a:pt x="473359" y="0"/>
                </a:cubicBezTo>
                <a:close/>
              </a:path>
            </a:pathLst>
          </a:cu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cs typeface="+mn-ea"/>
            </a:endParaRPr>
          </a:p>
        </p:txBody>
      </p:sp>
      <p:sp>
        <p:nvSpPr>
          <p:cNvPr id="40" name="ïśļiḑé">
            <a:extLst>
              <a:ext uri="{FF2B5EF4-FFF2-40B4-BE49-F238E27FC236}">
                <a16:creationId xmlns:a16="http://schemas.microsoft.com/office/drawing/2014/main" id="{F09A7EE5-5DF6-46A7-886A-A462AAF0DD83}"/>
              </a:ext>
            </a:extLst>
          </p:cNvPr>
          <p:cNvSpPr/>
          <p:nvPr/>
        </p:nvSpPr>
        <p:spPr>
          <a:xfrm>
            <a:off x="9619026" y="3230986"/>
            <a:ext cx="396677" cy="409044"/>
          </a:xfrm>
          <a:custGeom>
            <a:avLst/>
            <a:gdLst>
              <a:gd name="connsiteX0" fmla="*/ 378299 w 559975"/>
              <a:gd name="connsiteY0" fmla="*/ 109628 h 577432"/>
              <a:gd name="connsiteX1" fmla="*/ 378299 w 559975"/>
              <a:gd name="connsiteY1" fmla="*/ 209082 h 577432"/>
              <a:gd name="connsiteX2" fmla="*/ 441010 w 559975"/>
              <a:gd name="connsiteY2" fmla="*/ 245917 h 577432"/>
              <a:gd name="connsiteX3" fmla="*/ 504642 w 559975"/>
              <a:gd name="connsiteY3" fmla="*/ 209082 h 577432"/>
              <a:gd name="connsiteX4" fmla="*/ 504642 w 559975"/>
              <a:gd name="connsiteY4" fmla="*/ 109628 h 577432"/>
              <a:gd name="connsiteX5" fmla="*/ 559975 w 559975"/>
              <a:gd name="connsiteY5" fmla="*/ 210003 h 577432"/>
              <a:gd name="connsiteX6" fmla="*/ 488043 w 559975"/>
              <a:gd name="connsiteY6" fmla="*/ 318666 h 577432"/>
              <a:gd name="connsiteX7" fmla="*/ 488043 w 559975"/>
              <a:gd name="connsiteY7" fmla="*/ 530467 h 577432"/>
              <a:gd name="connsiteX8" fmla="*/ 441010 w 559975"/>
              <a:gd name="connsiteY8" fmla="*/ 577432 h 577432"/>
              <a:gd name="connsiteX9" fmla="*/ 393977 w 559975"/>
              <a:gd name="connsiteY9" fmla="*/ 530467 h 577432"/>
              <a:gd name="connsiteX10" fmla="*/ 393977 w 559975"/>
              <a:gd name="connsiteY10" fmla="*/ 318666 h 577432"/>
              <a:gd name="connsiteX11" fmla="*/ 322966 w 559975"/>
              <a:gd name="connsiteY11" fmla="*/ 210003 h 577432"/>
              <a:gd name="connsiteX12" fmla="*/ 378299 w 559975"/>
              <a:gd name="connsiteY12" fmla="*/ 109628 h 577432"/>
              <a:gd name="connsiteX13" fmla="*/ 235212 w 559975"/>
              <a:gd name="connsiteY13" fmla="*/ 0 h 577432"/>
              <a:gd name="connsiteX14" fmla="*/ 372650 w 559975"/>
              <a:gd name="connsiteY14" fmla="*/ 74596 h 577432"/>
              <a:gd name="connsiteX15" fmla="*/ 360659 w 559975"/>
              <a:gd name="connsiteY15" fmla="*/ 81964 h 577432"/>
              <a:gd name="connsiteX16" fmla="*/ 310849 w 559975"/>
              <a:gd name="connsiteY16" fmla="*/ 133537 h 577432"/>
              <a:gd name="connsiteX17" fmla="*/ 235212 w 559975"/>
              <a:gd name="connsiteY17" fmla="*/ 81964 h 577432"/>
              <a:gd name="connsiteX18" fmla="*/ 152196 w 559975"/>
              <a:gd name="connsiteY18" fmla="*/ 164849 h 577432"/>
              <a:gd name="connsiteX19" fmla="*/ 152196 w 559975"/>
              <a:gd name="connsiteY19" fmla="*/ 244971 h 577432"/>
              <a:gd name="connsiteX20" fmla="*/ 294246 w 559975"/>
              <a:gd name="connsiteY20" fmla="*/ 244971 h 577432"/>
              <a:gd name="connsiteX21" fmla="*/ 361581 w 559975"/>
              <a:gd name="connsiteY21" fmla="*/ 337986 h 577432"/>
              <a:gd name="connsiteX22" fmla="*/ 361581 w 559975"/>
              <a:gd name="connsiteY22" fmla="*/ 530464 h 577432"/>
              <a:gd name="connsiteX23" fmla="*/ 377262 w 559975"/>
              <a:gd name="connsiteY23" fmla="*/ 577432 h 577432"/>
              <a:gd name="connsiteX24" fmla="*/ 61801 w 559975"/>
              <a:gd name="connsiteY24" fmla="*/ 577432 h 577432"/>
              <a:gd name="connsiteX25" fmla="*/ 0 w 559975"/>
              <a:gd name="connsiteY25" fmla="*/ 515729 h 577432"/>
              <a:gd name="connsiteX26" fmla="*/ 0 w 559975"/>
              <a:gd name="connsiteY26" fmla="*/ 306674 h 577432"/>
              <a:gd name="connsiteX27" fmla="*/ 61801 w 559975"/>
              <a:gd name="connsiteY27" fmla="*/ 244971 h 577432"/>
              <a:gd name="connsiteX28" fmla="*/ 70102 w 559975"/>
              <a:gd name="connsiteY28" fmla="*/ 244971 h 577432"/>
              <a:gd name="connsiteX29" fmla="*/ 70102 w 559975"/>
              <a:gd name="connsiteY29" fmla="*/ 164849 h 577432"/>
              <a:gd name="connsiteX30" fmla="*/ 235212 w 559975"/>
              <a:gd name="connsiteY30" fmla="*/ 0 h 57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59975" h="577432">
                <a:moveTo>
                  <a:pt x="378299" y="109628"/>
                </a:moveTo>
                <a:lnTo>
                  <a:pt x="378299" y="209082"/>
                </a:lnTo>
                <a:cubicBezTo>
                  <a:pt x="378299" y="209082"/>
                  <a:pt x="406888" y="245917"/>
                  <a:pt x="441010" y="245917"/>
                </a:cubicBezTo>
                <a:cubicBezTo>
                  <a:pt x="475132" y="245917"/>
                  <a:pt x="504642" y="209082"/>
                  <a:pt x="504642" y="209082"/>
                </a:cubicBezTo>
                <a:lnTo>
                  <a:pt x="504642" y="109628"/>
                </a:lnTo>
                <a:cubicBezTo>
                  <a:pt x="537842" y="130808"/>
                  <a:pt x="559975" y="167643"/>
                  <a:pt x="559975" y="210003"/>
                </a:cubicBezTo>
                <a:cubicBezTo>
                  <a:pt x="559975" y="258810"/>
                  <a:pt x="530464" y="300249"/>
                  <a:pt x="488043" y="318666"/>
                </a:cubicBezTo>
                <a:lnTo>
                  <a:pt x="488043" y="530467"/>
                </a:lnTo>
                <a:cubicBezTo>
                  <a:pt x="488043" y="556252"/>
                  <a:pt x="466832" y="577432"/>
                  <a:pt x="441010" y="577432"/>
                </a:cubicBezTo>
                <a:cubicBezTo>
                  <a:pt x="415188" y="577432"/>
                  <a:pt x="393977" y="556252"/>
                  <a:pt x="393977" y="530467"/>
                </a:cubicBezTo>
                <a:lnTo>
                  <a:pt x="393977" y="318666"/>
                </a:lnTo>
                <a:cubicBezTo>
                  <a:pt x="352477" y="300249"/>
                  <a:pt x="322966" y="258810"/>
                  <a:pt x="322966" y="210003"/>
                </a:cubicBezTo>
                <a:cubicBezTo>
                  <a:pt x="322966" y="167643"/>
                  <a:pt x="345099" y="130808"/>
                  <a:pt x="378299" y="109628"/>
                </a:cubicBezTo>
                <a:close/>
                <a:moveTo>
                  <a:pt x="235212" y="0"/>
                </a:moveTo>
                <a:cubicBezTo>
                  <a:pt x="292401" y="0"/>
                  <a:pt x="343133" y="29470"/>
                  <a:pt x="372650" y="74596"/>
                </a:cubicBezTo>
                <a:lnTo>
                  <a:pt x="360659" y="81964"/>
                </a:lnTo>
                <a:cubicBezTo>
                  <a:pt x="339444" y="94857"/>
                  <a:pt x="322840" y="113276"/>
                  <a:pt x="310849" y="133537"/>
                </a:cubicBezTo>
                <a:cubicBezTo>
                  <a:pt x="298858" y="103146"/>
                  <a:pt x="269341" y="81964"/>
                  <a:pt x="235212" y="81964"/>
                </a:cubicBezTo>
                <a:cubicBezTo>
                  <a:pt x="189092" y="81964"/>
                  <a:pt x="152196" y="119723"/>
                  <a:pt x="152196" y="164849"/>
                </a:cubicBezTo>
                <a:lnTo>
                  <a:pt x="152196" y="244971"/>
                </a:lnTo>
                <a:lnTo>
                  <a:pt x="294246" y="244971"/>
                </a:lnTo>
                <a:cubicBezTo>
                  <a:pt x="303470" y="283651"/>
                  <a:pt x="327453" y="316805"/>
                  <a:pt x="361581" y="337986"/>
                </a:cubicBezTo>
                <a:lnTo>
                  <a:pt x="361581" y="530464"/>
                </a:lnTo>
                <a:cubicBezTo>
                  <a:pt x="361581" y="547962"/>
                  <a:pt x="367116" y="563618"/>
                  <a:pt x="377262" y="577432"/>
                </a:cubicBezTo>
                <a:lnTo>
                  <a:pt x="61801" y="577432"/>
                </a:lnTo>
                <a:cubicBezTo>
                  <a:pt x="27672" y="577432"/>
                  <a:pt x="0" y="548883"/>
                  <a:pt x="0" y="515729"/>
                </a:cubicBezTo>
                <a:lnTo>
                  <a:pt x="0" y="306674"/>
                </a:lnTo>
                <a:cubicBezTo>
                  <a:pt x="0" y="272599"/>
                  <a:pt x="27672" y="244971"/>
                  <a:pt x="61801" y="244971"/>
                </a:cubicBezTo>
                <a:lnTo>
                  <a:pt x="70102" y="244971"/>
                </a:lnTo>
                <a:lnTo>
                  <a:pt x="70102" y="164849"/>
                </a:lnTo>
                <a:cubicBezTo>
                  <a:pt x="70102" y="73676"/>
                  <a:pt x="143894" y="0"/>
                  <a:pt x="235212" y="0"/>
                </a:cubicBezTo>
                <a:close/>
              </a:path>
            </a:pathLst>
          </a:cu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cs typeface="+mn-ea"/>
            </a:endParaRPr>
          </a:p>
        </p:txBody>
      </p:sp>
      <p:sp>
        <p:nvSpPr>
          <p:cNvPr id="2" name="日期占位符 1">
            <a:extLst>
              <a:ext uri="{FF2B5EF4-FFF2-40B4-BE49-F238E27FC236}">
                <a16:creationId xmlns:a16="http://schemas.microsoft.com/office/drawing/2014/main" id="{ECAD14F3-AE62-4D75-A014-2EEFDB1822CB}"/>
              </a:ext>
            </a:extLst>
          </p:cNvPr>
          <p:cNvSpPr>
            <a:spLocks noGrp="1"/>
          </p:cNvSpPr>
          <p:nvPr>
            <p:ph type="dt" sz="half" idx="14"/>
          </p:nvPr>
        </p:nvSpPr>
        <p:spPr>
          <a:xfrm>
            <a:off x="660400" y="6235702"/>
            <a:ext cx="3342640" cy="365125"/>
          </a:xfrm>
        </p:spPr>
        <p:txBody>
          <a:bodyPr/>
          <a:lstStyle/>
          <a:p>
            <a:r>
              <a:rPr lang="zh-CN" altLang="en-US" i="1" spc="300" dirty="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id="{1E8FEE40-7631-4141-BBD7-E9F1598196B6}"/>
              </a:ext>
            </a:extLst>
          </p:cNvPr>
          <p:cNvSpPr>
            <a:spLocks noGrp="1"/>
          </p:cNvSpPr>
          <p:nvPr>
            <p:ph type="sldNum" sz="quarter" idx="16"/>
          </p:nvPr>
        </p:nvSpPr>
        <p:spPr/>
        <p:txBody>
          <a:bodyPr/>
          <a:lstStyle/>
          <a:p>
            <a:fld id="{C79ECAFE-A460-4E13-ABCB-32CAE6136244}" type="slidenum">
              <a:rPr lang="zh-CN" altLang="en-US" smtClean="0"/>
              <a:pPr/>
              <a:t>7</a:t>
            </a:fld>
            <a:endParaRPr lang="zh-CN" altLang="en-US" dirty="0"/>
          </a:p>
        </p:txBody>
      </p:sp>
      <p:sp>
        <p:nvSpPr>
          <p:cNvPr id="41" name="文本框 40">
            <a:extLst>
              <a:ext uri="{FF2B5EF4-FFF2-40B4-BE49-F238E27FC236}">
                <a16:creationId xmlns:a16="http://schemas.microsoft.com/office/drawing/2014/main" id="{A7420B5D-A791-4E76-AE77-88BD2B067F3A}"/>
              </a:ext>
            </a:extLst>
          </p:cNvPr>
          <p:cNvSpPr txBox="1"/>
          <p:nvPr/>
        </p:nvSpPr>
        <p:spPr>
          <a:xfrm>
            <a:off x="863141" y="4475760"/>
            <a:ext cx="334264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Arial"/>
                <a:cs typeface="+mn-ea"/>
              </a:rPr>
              <a:t>High energy consumption</a:t>
            </a:r>
          </a:p>
        </p:txBody>
      </p:sp>
      <p:sp>
        <p:nvSpPr>
          <p:cNvPr id="31" name="文本框 30">
            <a:extLst>
              <a:ext uri="{FF2B5EF4-FFF2-40B4-BE49-F238E27FC236}">
                <a16:creationId xmlns:a16="http://schemas.microsoft.com/office/drawing/2014/main" id="{7546EC03-3850-4428-B8A9-1992432AD80B}"/>
              </a:ext>
            </a:extLst>
          </p:cNvPr>
          <p:cNvSpPr txBox="1"/>
          <p:nvPr/>
        </p:nvSpPr>
        <p:spPr>
          <a:xfrm>
            <a:off x="660400" y="4977281"/>
            <a:ext cx="334264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Arial"/>
                <a:cs typeface="+mn-ea"/>
              </a:rPr>
              <a:t>Collision avoidance</a:t>
            </a:r>
          </a:p>
        </p:txBody>
      </p:sp>
    </p:spTree>
    <p:extLst>
      <p:ext uri="{BB962C8B-B14F-4D97-AF65-F5344CB8AC3E}">
        <p14:creationId xmlns:p14="http://schemas.microsoft.com/office/powerpoint/2010/main" val="1979527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a:extLst>
              <a:ext uri="{FF2B5EF4-FFF2-40B4-BE49-F238E27FC236}">
                <a16:creationId xmlns:a16="http://schemas.microsoft.com/office/drawing/2014/main" id="{6C32F301-17BB-4DF6-8B46-58C8C19CF674}"/>
              </a:ext>
            </a:extLst>
          </p:cNvPr>
          <p:cNvSpPr/>
          <p:nvPr/>
        </p:nvSpPr>
        <p:spPr>
          <a:xfrm>
            <a:off x="4633620" y="1992915"/>
            <a:ext cx="2924761" cy="178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en-US" altLang="zh-CN" dirty="0">
                <a:solidFill>
                  <a:prstClr val="white">
                    <a:lumMod val="75000"/>
                  </a:prstClr>
                </a:solidFill>
                <a:cs typeface="+mn-ea"/>
              </a:rPr>
              <a:t>INTRODUCTION</a:t>
            </a:r>
            <a:endParaRPr lang="zh-CN" altLang="en-US" dirty="0">
              <a:ea typeface="+mn-ea"/>
              <a:cs typeface="+mn-ea"/>
            </a:endParaRPr>
          </a:p>
        </p:txBody>
      </p:sp>
      <p:sp>
        <p:nvSpPr>
          <p:cNvPr id="8" name="文本占位符 7">
            <a:extLst>
              <a:ext uri="{FF2B5EF4-FFF2-40B4-BE49-F238E27FC236}">
                <a16:creationId xmlns:a16="http://schemas.microsoft.com/office/drawing/2014/main" id="{3471DF59-06AC-4848-A8DA-E24F74EAA118}"/>
              </a:ext>
            </a:extLst>
          </p:cNvPr>
          <p:cNvSpPr>
            <a:spLocks noGrp="1"/>
          </p:cNvSpPr>
          <p:nvPr>
            <p:ph type="body" sz="quarter" idx="12"/>
          </p:nvPr>
        </p:nvSpPr>
        <p:spPr/>
        <p:txBody>
          <a:bodyPr/>
          <a:lstStyle/>
          <a:p>
            <a:r>
              <a:rPr lang="en-US" altLang="zh-CN" dirty="0">
                <a:ea typeface="+mn-ea"/>
                <a:cs typeface="+mn-ea"/>
              </a:rPr>
              <a:t>Application layer</a:t>
            </a:r>
            <a:endParaRPr lang="zh-CN" altLang="en-US" dirty="0">
              <a:ea typeface="+mn-ea"/>
              <a:cs typeface="+mn-ea"/>
            </a:endParaRPr>
          </a:p>
        </p:txBody>
      </p:sp>
      <p:sp>
        <p:nvSpPr>
          <p:cNvPr id="9" name="文本占位符 8">
            <a:extLst>
              <a:ext uri="{FF2B5EF4-FFF2-40B4-BE49-F238E27FC236}">
                <a16:creationId xmlns:a16="http://schemas.microsoft.com/office/drawing/2014/main" id="{2E9B8565-8ECB-427F-88B2-4A49DDD8FEF6}"/>
              </a:ext>
            </a:extLst>
          </p:cNvPr>
          <p:cNvSpPr>
            <a:spLocks noGrp="1"/>
          </p:cNvSpPr>
          <p:nvPr>
            <p:ph type="body" sz="quarter" idx="13"/>
          </p:nvPr>
        </p:nvSpPr>
        <p:spPr>
          <a:xfrm>
            <a:off x="1286157" y="1740067"/>
            <a:ext cx="9619685" cy="462755"/>
          </a:xfrm>
        </p:spPr>
        <p:txBody>
          <a:bodyPr/>
          <a:lstStyle/>
          <a:p>
            <a:r>
              <a:rPr lang="en-US" altLang="zh-CN" dirty="0">
                <a:ea typeface="+mn-ea"/>
                <a:cs typeface="+mn-ea"/>
              </a:rPr>
              <a:t>Coding theory</a:t>
            </a:r>
            <a:endParaRPr lang="zh-CN" altLang="en-US" dirty="0">
              <a:ea typeface="+mn-ea"/>
              <a:cs typeface="+mn-ea"/>
            </a:endParaRPr>
          </a:p>
        </p:txBody>
      </p:sp>
      <p:sp>
        <p:nvSpPr>
          <p:cNvPr id="29" name="ïśļiḑé">
            <a:extLst>
              <a:ext uri="{FF2B5EF4-FFF2-40B4-BE49-F238E27FC236}">
                <a16:creationId xmlns:a16="http://schemas.microsoft.com/office/drawing/2014/main" id="{B0A3DBA2-4FFB-4BD0-B6AB-1971ECB626DE}"/>
              </a:ext>
            </a:extLst>
          </p:cNvPr>
          <p:cNvSpPr/>
          <p:nvPr/>
        </p:nvSpPr>
        <p:spPr>
          <a:xfrm>
            <a:off x="5891478" y="3238816"/>
            <a:ext cx="409044" cy="393384"/>
          </a:xfrm>
          <a:custGeom>
            <a:avLst/>
            <a:gdLst>
              <a:gd name="connsiteX0" fmla="*/ 61288 w 609549"/>
              <a:gd name="connsiteY0" fmla="*/ 383285 h 586216"/>
              <a:gd name="connsiteX1" fmla="*/ 71162 w 609549"/>
              <a:gd name="connsiteY1" fmla="*/ 387101 h 586216"/>
              <a:gd name="connsiteX2" fmla="*/ 120018 w 609549"/>
              <a:gd name="connsiteY2" fmla="*/ 435892 h 586216"/>
              <a:gd name="connsiteX3" fmla="*/ 120018 w 609549"/>
              <a:gd name="connsiteY3" fmla="*/ 454200 h 586216"/>
              <a:gd name="connsiteX4" fmla="*/ 56639 w 609549"/>
              <a:gd name="connsiteY4" fmla="*/ 517543 h 586216"/>
              <a:gd name="connsiteX5" fmla="*/ 35592 w 609549"/>
              <a:gd name="connsiteY5" fmla="*/ 513644 h 586216"/>
              <a:gd name="connsiteX6" fmla="*/ 51877 w 609549"/>
              <a:gd name="connsiteY6" fmla="*/ 388099 h 586216"/>
              <a:gd name="connsiteX7" fmla="*/ 61288 w 609549"/>
              <a:gd name="connsiteY7" fmla="*/ 383285 h 586216"/>
              <a:gd name="connsiteX8" fmla="*/ 235245 w 609549"/>
              <a:gd name="connsiteY8" fmla="*/ 302810 h 586216"/>
              <a:gd name="connsiteX9" fmla="*/ 306042 w 609549"/>
              <a:gd name="connsiteY9" fmla="*/ 373466 h 586216"/>
              <a:gd name="connsiteX10" fmla="*/ 258717 w 609549"/>
              <a:gd name="connsiteY10" fmla="*/ 420680 h 586216"/>
              <a:gd name="connsiteX11" fmla="*/ 230246 w 609549"/>
              <a:gd name="connsiteY11" fmla="*/ 550152 h 586216"/>
              <a:gd name="connsiteX12" fmla="*/ 92223 w 609549"/>
              <a:gd name="connsiteY12" fmla="*/ 575305 h 586216"/>
              <a:gd name="connsiteX13" fmla="*/ 88748 w 609549"/>
              <a:gd name="connsiteY13" fmla="*/ 556143 h 586216"/>
              <a:gd name="connsiteX14" fmla="*/ 165115 w 609549"/>
              <a:gd name="connsiteY14" fmla="*/ 479877 h 586216"/>
              <a:gd name="connsiteX15" fmla="*/ 165115 w 609549"/>
              <a:gd name="connsiteY15" fmla="*/ 446308 h 586216"/>
              <a:gd name="connsiteX16" fmla="*/ 88700 w 609549"/>
              <a:gd name="connsiteY16" fmla="*/ 369995 h 586216"/>
              <a:gd name="connsiteX17" fmla="*/ 92128 w 609549"/>
              <a:gd name="connsiteY17" fmla="*/ 350976 h 586216"/>
              <a:gd name="connsiteX18" fmla="*/ 189111 w 609549"/>
              <a:gd name="connsiteY18" fmla="*/ 348884 h 586216"/>
              <a:gd name="connsiteX19" fmla="*/ 257958 w 609549"/>
              <a:gd name="connsiteY19" fmla="*/ 161679 h 586216"/>
              <a:gd name="connsiteX20" fmla="*/ 317251 w 609549"/>
              <a:gd name="connsiteY20" fmla="*/ 220879 h 586216"/>
              <a:gd name="connsiteX21" fmla="*/ 388070 w 609549"/>
              <a:gd name="connsiteY21" fmla="*/ 291586 h 586216"/>
              <a:gd name="connsiteX22" fmla="*/ 604906 w 609549"/>
              <a:gd name="connsiteY22" fmla="*/ 508130 h 586216"/>
              <a:gd name="connsiteX23" fmla="*/ 604906 w 609549"/>
              <a:gd name="connsiteY23" fmla="*/ 530526 h 586216"/>
              <a:gd name="connsiteX24" fmla="*/ 556567 w 609549"/>
              <a:gd name="connsiteY24" fmla="*/ 578789 h 586216"/>
              <a:gd name="connsiteX25" fmla="*/ 545327 w 609549"/>
              <a:gd name="connsiteY25" fmla="*/ 583449 h 586216"/>
              <a:gd name="connsiteX26" fmla="*/ 534135 w 609549"/>
              <a:gd name="connsiteY26" fmla="*/ 578789 h 586216"/>
              <a:gd name="connsiteX27" fmla="*/ 317251 w 609549"/>
              <a:gd name="connsiteY27" fmla="*/ 362293 h 586216"/>
              <a:gd name="connsiteX28" fmla="*/ 246481 w 609549"/>
              <a:gd name="connsiteY28" fmla="*/ 291586 h 586216"/>
              <a:gd name="connsiteX29" fmla="*/ 187140 w 609549"/>
              <a:gd name="connsiteY29" fmla="*/ 232339 h 586216"/>
              <a:gd name="connsiteX30" fmla="*/ 58606 w 609549"/>
              <a:gd name="connsiteY30" fmla="*/ 160814 h 586216"/>
              <a:gd name="connsiteX31" fmla="*/ 126401 w 609549"/>
              <a:gd name="connsiteY31" fmla="*/ 228498 h 586216"/>
              <a:gd name="connsiteX32" fmla="*/ 111975 w 609549"/>
              <a:gd name="connsiteY32" fmla="*/ 242899 h 586216"/>
              <a:gd name="connsiteX33" fmla="*/ 119307 w 609549"/>
              <a:gd name="connsiteY33" fmla="*/ 250219 h 586216"/>
              <a:gd name="connsiteX34" fmla="*/ 119307 w 609549"/>
              <a:gd name="connsiteY34" fmla="*/ 277692 h 586216"/>
              <a:gd name="connsiteX35" fmla="*/ 115641 w 609549"/>
              <a:gd name="connsiteY35" fmla="*/ 281352 h 586216"/>
              <a:gd name="connsiteX36" fmla="*/ 88123 w 609549"/>
              <a:gd name="connsiteY36" fmla="*/ 281352 h 586216"/>
              <a:gd name="connsiteX37" fmla="*/ 5712 w 609549"/>
              <a:gd name="connsiteY37" fmla="*/ 199029 h 586216"/>
              <a:gd name="connsiteX38" fmla="*/ 5712 w 609549"/>
              <a:gd name="connsiteY38" fmla="*/ 171604 h 586216"/>
              <a:gd name="connsiteX39" fmla="*/ 9378 w 609549"/>
              <a:gd name="connsiteY39" fmla="*/ 167944 h 586216"/>
              <a:gd name="connsiteX40" fmla="*/ 36849 w 609549"/>
              <a:gd name="connsiteY40" fmla="*/ 167944 h 586216"/>
              <a:gd name="connsiteX41" fmla="*/ 44180 w 609549"/>
              <a:gd name="connsiteY41" fmla="*/ 175264 h 586216"/>
              <a:gd name="connsiteX42" fmla="*/ 585775 w 609549"/>
              <a:gd name="connsiteY42" fmla="*/ 66370 h 586216"/>
              <a:gd name="connsiteX43" fmla="*/ 595263 w 609549"/>
              <a:gd name="connsiteY43" fmla="*/ 73839 h 586216"/>
              <a:gd name="connsiteX44" fmla="*/ 578978 w 609549"/>
              <a:gd name="connsiteY44" fmla="*/ 199341 h 586216"/>
              <a:gd name="connsiteX45" fmla="*/ 559693 w 609549"/>
              <a:gd name="connsiteY45" fmla="*/ 200387 h 586216"/>
              <a:gd name="connsiteX46" fmla="*/ 510789 w 609549"/>
              <a:gd name="connsiteY46" fmla="*/ 151612 h 586216"/>
              <a:gd name="connsiteX47" fmla="*/ 510789 w 609549"/>
              <a:gd name="connsiteY47" fmla="*/ 133262 h 586216"/>
              <a:gd name="connsiteX48" fmla="*/ 574216 w 609549"/>
              <a:gd name="connsiteY48" fmla="*/ 69988 h 586216"/>
              <a:gd name="connsiteX49" fmla="*/ 585775 w 609549"/>
              <a:gd name="connsiteY49" fmla="*/ 66370 h 586216"/>
              <a:gd name="connsiteX50" fmla="*/ 158702 w 609549"/>
              <a:gd name="connsiteY50" fmla="*/ 26758 h 586216"/>
              <a:gd name="connsiteX51" fmla="*/ 172463 w 609549"/>
              <a:gd name="connsiteY51" fmla="*/ 32464 h 586216"/>
              <a:gd name="connsiteX52" fmla="*/ 179701 w 609549"/>
              <a:gd name="connsiteY52" fmla="*/ 39691 h 586216"/>
              <a:gd name="connsiteX53" fmla="*/ 246935 w 609549"/>
              <a:gd name="connsiteY53" fmla="*/ 106831 h 586216"/>
              <a:gd name="connsiteX54" fmla="*/ 254886 w 609549"/>
              <a:gd name="connsiteY54" fmla="*/ 114819 h 586216"/>
              <a:gd name="connsiteX55" fmla="*/ 257600 w 609549"/>
              <a:gd name="connsiteY55" fmla="*/ 138879 h 586216"/>
              <a:gd name="connsiteX56" fmla="*/ 254886 w 609549"/>
              <a:gd name="connsiteY56" fmla="*/ 142255 h 586216"/>
              <a:gd name="connsiteX57" fmla="*/ 252315 w 609549"/>
              <a:gd name="connsiteY57" fmla="*/ 144823 h 586216"/>
              <a:gd name="connsiteX58" fmla="*/ 246696 w 609549"/>
              <a:gd name="connsiteY58" fmla="*/ 150434 h 586216"/>
              <a:gd name="connsiteX59" fmla="*/ 175892 w 609549"/>
              <a:gd name="connsiteY59" fmla="*/ 221140 h 586216"/>
              <a:gd name="connsiteX60" fmla="*/ 172463 w 609549"/>
              <a:gd name="connsiteY60" fmla="*/ 224611 h 586216"/>
              <a:gd name="connsiteX61" fmla="*/ 170130 w 609549"/>
              <a:gd name="connsiteY61" fmla="*/ 226560 h 586216"/>
              <a:gd name="connsiteX62" fmla="*/ 162274 w 609549"/>
              <a:gd name="connsiteY62" fmla="*/ 229936 h 586216"/>
              <a:gd name="connsiteX63" fmla="*/ 158702 w 609549"/>
              <a:gd name="connsiteY63" fmla="*/ 230269 h 586216"/>
              <a:gd name="connsiteX64" fmla="*/ 144942 w 609549"/>
              <a:gd name="connsiteY64" fmla="*/ 224611 h 586216"/>
              <a:gd name="connsiteX65" fmla="*/ 137609 w 609549"/>
              <a:gd name="connsiteY65" fmla="*/ 217288 h 586216"/>
              <a:gd name="connsiteX66" fmla="*/ 69804 w 609549"/>
              <a:gd name="connsiteY66" fmla="*/ 149578 h 586216"/>
              <a:gd name="connsiteX67" fmla="*/ 62519 w 609549"/>
              <a:gd name="connsiteY67" fmla="*/ 142255 h 586216"/>
              <a:gd name="connsiteX68" fmla="*/ 62519 w 609549"/>
              <a:gd name="connsiteY68" fmla="*/ 114819 h 586216"/>
              <a:gd name="connsiteX69" fmla="*/ 144942 w 609549"/>
              <a:gd name="connsiteY69" fmla="*/ 32464 h 586216"/>
              <a:gd name="connsiteX70" fmla="*/ 158702 w 609549"/>
              <a:gd name="connsiteY70" fmla="*/ 26758 h 586216"/>
              <a:gd name="connsiteX71" fmla="*/ 254809 w 609549"/>
              <a:gd name="connsiteY71" fmla="*/ 6542 h 586216"/>
              <a:gd name="connsiteX72" fmla="*/ 321015 w 609549"/>
              <a:gd name="connsiteY72" fmla="*/ 29913 h 586216"/>
              <a:gd name="connsiteX73" fmla="*/ 260017 w 609549"/>
              <a:gd name="connsiteY73" fmla="*/ 97465 h 586216"/>
              <a:gd name="connsiteX74" fmla="*/ 193067 w 609549"/>
              <a:gd name="connsiteY74" fmla="*/ 30626 h 586216"/>
              <a:gd name="connsiteX75" fmla="*/ 254809 w 609549"/>
              <a:gd name="connsiteY75" fmla="*/ 6542 h 586216"/>
              <a:gd name="connsiteX76" fmla="*/ 503105 w 609549"/>
              <a:gd name="connsiteY76" fmla="*/ 953 h 586216"/>
              <a:gd name="connsiteX77" fmla="*/ 538560 w 609549"/>
              <a:gd name="connsiteY77" fmla="*/ 10911 h 586216"/>
              <a:gd name="connsiteX78" fmla="*/ 542083 w 609549"/>
              <a:gd name="connsiteY78" fmla="*/ 30073 h 586216"/>
              <a:gd name="connsiteX79" fmla="*/ 465709 w 609549"/>
              <a:gd name="connsiteY79" fmla="*/ 106341 h 586216"/>
              <a:gd name="connsiteX80" fmla="*/ 465709 w 609549"/>
              <a:gd name="connsiteY80" fmla="*/ 139911 h 586216"/>
              <a:gd name="connsiteX81" fmla="*/ 542131 w 609549"/>
              <a:gd name="connsiteY81" fmla="*/ 216227 h 586216"/>
              <a:gd name="connsiteX82" fmla="*/ 538655 w 609549"/>
              <a:gd name="connsiteY82" fmla="*/ 235246 h 586216"/>
              <a:gd name="connsiteX83" fmla="*/ 442187 w 609549"/>
              <a:gd name="connsiteY83" fmla="*/ 237528 h 586216"/>
              <a:gd name="connsiteX84" fmla="*/ 399238 w 609549"/>
              <a:gd name="connsiteY84" fmla="*/ 280370 h 586216"/>
              <a:gd name="connsiteX85" fmla="*/ 328482 w 609549"/>
              <a:gd name="connsiteY85" fmla="*/ 209712 h 586216"/>
              <a:gd name="connsiteX86" fmla="*/ 372240 w 609549"/>
              <a:gd name="connsiteY86" fmla="*/ 166015 h 586216"/>
              <a:gd name="connsiteX87" fmla="*/ 400571 w 609549"/>
              <a:gd name="connsiteY87" fmla="*/ 36064 h 586216"/>
              <a:gd name="connsiteX88" fmla="*/ 503105 w 609549"/>
              <a:gd name="connsiteY88" fmla="*/ 953 h 58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09549" h="586216">
                <a:moveTo>
                  <a:pt x="61288" y="383285"/>
                </a:moveTo>
                <a:cubicBezTo>
                  <a:pt x="64829" y="383106"/>
                  <a:pt x="68448" y="384367"/>
                  <a:pt x="71162" y="387101"/>
                </a:cubicBezTo>
                <a:lnTo>
                  <a:pt x="120018" y="435892"/>
                </a:lnTo>
                <a:cubicBezTo>
                  <a:pt x="125113" y="440933"/>
                  <a:pt x="125113" y="449160"/>
                  <a:pt x="120018" y="454200"/>
                </a:cubicBezTo>
                <a:lnTo>
                  <a:pt x="56639" y="517543"/>
                </a:lnTo>
                <a:cubicBezTo>
                  <a:pt x="50211" y="523963"/>
                  <a:pt x="39211" y="522013"/>
                  <a:pt x="35592" y="513644"/>
                </a:cubicBezTo>
                <a:cubicBezTo>
                  <a:pt x="17783" y="472794"/>
                  <a:pt x="23211" y="424288"/>
                  <a:pt x="51877" y="388099"/>
                </a:cubicBezTo>
                <a:cubicBezTo>
                  <a:pt x="54282" y="385079"/>
                  <a:pt x="57746" y="383463"/>
                  <a:pt x="61288" y="383285"/>
                </a:cubicBezTo>
                <a:close/>
                <a:moveTo>
                  <a:pt x="235245" y="302810"/>
                </a:moveTo>
                <a:lnTo>
                  <a:pt x="306042" y="373466"/>
                </a:lnTo>
                <a:lnTo>
                  <a:pt x="258717" y="420680"/>
                </a:lnTo>
                <a:cubicBezTo>
                  <a:pt x="274667" y="464329"/>
                  <a:pt x="265192" y="515300"/>
                  <a:pt x="230246" y="550152"/>
                </a:cubicBezTo>
                <a:cubicBezTo>
                  <a:pt x="192919" y="587430"/>
                  <a:pt x="137644" y="595798"/>
                  <a:pt x="92223" y="575305"/>
                </a:cubicBezTo>
                <a:cubicBezTo>
                  <a:pt x="84701" y="571882"/>
                  <a:pt x="82892" y="561992"/>
                  <a:pt x="88748" y="556143"/>
                </a:cubicBezTo>
                <a:lnTo>
                  <a:pt x="165115" y="479877"/>
                </a:lnTo>
                <a:cubicBezTo>
                  <a:pt x="174399" y="470605"/>
                  <a:pt x="174399" y="455580"/>
                  <a:pt x="165115" y="446308"/>
                </a:cubicBezTo>
                <a:lnTo>
                  <a:pt x="88700" y="369995"/>
                </a:lnTo>
                <a:cubicBezTo>
                  <a:pt x="82844" y="364194"/>
                  <a:pt x="84653" y="354399"/>
                  <a:pt x="92128" y="350976"/>
                </a:cubicBezTo>
                <a:cubicBezTo>
                  <a:pt x="122789" y="337092"/>
                  <a:pt x="157973" y="336379"/>
                  <a:pt x="189111" y="348884"/>
                </a:cubicBezTo>
                <a:close/>
                <a:moveTo>
                  <a:pt x="257958" y="161679"/>
                </a:moveTo>
                <a:lnTo>
                  <a:pt x="317251" y="220879"/>
                </a:lnTo>
                <a:lnTo>
                  <a:pt x="388070" y="291586"/>
                </a:lnTo>
                <a:lnTo>
                  <a:pt x="604906" y="508130"/>
                </a:lnTo>
                <a:cubicBezTo>
                  <a:pt x="611097" y="514311"/>
                  <a:pt x="611097" y="524344"/>
                  <a:pt x="604906" y="530526"/>
                </a:cubicBezTo>
                <a:lnTo>
                  <a:pt x="556567" y="578789"/>
                </a:lnTo>
                <a:cubicBezTo>
                  <a:pt x="553471" y="581880"/>
                  <a:pt x="549423" y="583449"/>
                  <a:pt x="545327" y="583449"/>
                </a:cubicBezTo>
                <a:cubicBezTo>
                  <a:pt x="541279" y="583449"/>
                  <a:pt x="537231" y="581880"/>
                  <a:pt x="534135" y="578789"/>
                </a:cubicBezTo>
                <a:lnTo>
                  <a:pt x="317251" y="362293"/>
                </a:lnTo>
                <a:lnTo>
                  <a:pt x="246481" y="291586"/>
                </a:lnTo>
                <a:lnTo>
                  <a:pt x="187140" y="232339"/>
                </a:lnTo>
                <a:close/>
                <a:moveTo>
                  <a:pt x="58606" y="160814"/>
                </a:moveTo>
                <a:lnTo>
                  <a:pt x="126401" y="228498"/>
                </a:lnTo>
                <a:lnTo>
                  <a:pt x="111975" y="242899"/>
                </a:lnTo>
                <a:lnTo>
                  <a:pt x="119307" y="250219"/>
                </a:lnTo>
                <a:cubicBezTo>
                  <a:pt x="126877" y="257824"/>
                  <a:pt x="126877" y="270087"/>
                  <a:pt x="119307" y="277692"/>
                </a:cubicBezTo>
                <a:lnTo>
                  <a:pt x="115641" y="281352"/>
                </a:lnTo>
                <a:cubicBezTo>
                  <a:pt x="108024" y="288909"/>
                  <a:pt x="95741" y="288909"/>
                  <a:pt x="88123" y="281352"/>
                </a:cubicBezTo>
                <a:lnTo>
                  <a:pt x="5712" y="199029"/>
                </a:lnTo>
                <a:cubicBezTo>
                  <a:pt x="-1905" y="191424"/>
                  <a:pt x="-1905" y="179161"/>
                  <a:pt x="5712" y="171604"/>
                </a:cubicBezTo>
                <a:lnTo>
                  <a:pt x="9378" y="167944"/>
                </a:lnTo>
                <a:cubicBezTo>
                  <a:pt x="16948" y="160339"/>
                  <a:pt x="29231" y="160339"/>
                  <a:pt x="36849" y="167944"/>
                </a:cubicBezTo>
                <a:lnTo>
                  <a:pt x="44180" y="175264"/>
                </a:lnTo>
                <a:close/>
                <a:moveTo>
                  <a:pt x="585775" y="66370"/>
                </a:moveTo>
                <a:cubicBezTo>
                  <a:pt x="589775" y="67101"/>
                  <a:pt x="593430" y="69680"/>
                  <a:pt x="595263" y="73839"/>
                </a:cubicBezTo>
                <a:cubicBezTo>
                  <a:pt x="613072" y="114675"/>
                  <a:pt x="607644" y="163212"/>
                  <a:pt x="578978" y="199341"/>
                </a:cubicBezTo>
                <a:cubicBezTo>
                  <a:pt x="574168" y="205379"/>
                  <a:pt x="565121" y="205854"/>
                  <a:pt x="559693" y="200387"/>
                </a:cubicBezTo>
                <a:lnTo>
                  <a:pt x="510789" y="151612"/>
                </a:lnTo>
                <a:cubicBezTo>
                  <a:pt x="505742" y="146526"/>
                  <a:pt x="505742" y="138349"/>
                  <a:pt x="510789" y="133262"/>
                </a:cubicBezTo>
                <a:lnTo>
                  <a:pt x="574216" y="69988"/>
                </a:lnTo>
                <a:cubicBezTo>
                  <a:pt x="577430" y="66756"/>
                  <a:pt x="581775" y="65639"/>
                  <a:pt x="585775" y="66370"/>
                </a:cubicBezTo>
                <a:close/>
                <a:moveTo>
                  <a:pt x="158702" y="26758"/>
                </a:moveTo>
                <a:cubicBezTo>
                  <a:pt x="163655" y="26758"/>
                  <a:pt x="168654" y="28660"/>
                  <a:pt x="172463" y="32464"/>
                </a:cubicBezTo>
                <a:lnTo>
                  <a:pt x="179701" y="39691"/>
                </a:lnTo>
                <a:lnTo>
                  <a:pt x="246935" y="106831"/>
                </a:lnTo>
                <a:lnTo>
                  <a:pt x="254886" y="114819"/>
                </a:lnTo>
                <a:cubicBezTo>
                  <a:pt x="261457" y="121334"/>
                  <a:pt x="262362" y="131414"/>
                  <a:pt x="257600" y="138879"/>
                </a:cubicBezTo>
                <a:cubicBezTo>
                  <a:pt x="256839" y="140068"/>
                  <a:pt x="255934" y="141209"/>
                  <a:pt x="254886" y="142255"/>
                </a:cubicBezTo>
                <a:lnTo>
                  <a:pt x="252315" y="144823"/>
                </a:lnTo>
                <a:lnTo>
                  <a:pt x="246696" y="150434"/>
                </a:lnTo>
                <a:lnTo>
                  <a:pt x="175892" y="221140"/>
                </a:lnTo>
                <a:lnTo>
                  <a:pt x="172463" y="224611"/>
                </a:lnTo>
                <a:cubicBezTo>
                  <a:pt x="171702" y="225324"/>
                  <a:pt x="170940" y="225990"/>
                  <a:pt x="170130" y="226560"/>
                </a:cubicBezTo>
                <a:cubicBezTo>
                  <a:pt x="167749" y="228319"/>
                  <a:pt x="165083" y="229413"/>
                  <a:pt x="162274" y="229936"/>
                </a:cubicBezTo>
                <a:cubicBezTo>
                  <a:pt x="161083" y="230174"/>
                  <a:pt x="159893" y="230269"/>
                  <a:pt x="158702" y="230269"/>
                </a:cubicBezTo>
                <a:cubicBezTo>
                  <a:pt x="153703" y="230269"/>
                  <a:pt x="148751" y="228367"/>
                  <a:pt x="144942" y="224611"/>
                </a:cubicBezTo>
                <a:lnTo>
                  <a:pt x="137609" y="217288"/>
                </a:lnTo>
                <a:lnTo>
                  <a:pt x="69804" y="149578"/>
                </a:lnTo>
                <a:lnTo>
                  <a:pt x="62519" y="142255"/>
                </a:lnTo>
                <a:cubicBezTo>
                  <a:pt x="54900" y="134647"/>
                  <a:pt x="54900" y="122380"/>
                  <a:pt x="62519" y="114819"/>
                </a:cubicBezTo>
                <a:lnTo>
                  <a:pt x="144942" y="32464"/>
                </a:lnTo>
                <a:cubicBezTo>
                  <a:pt x="148751" y="28660"/>
                  <a:pt x="153750" y="26758"/>
                  <a:pt x="158702" y="26758"/>
                </a:cubicBezTo>
                <a:close/>
                <a:moveTo>
                  <a:pt x="254809" y="6542"/>
                </a:moveTo>
                <a:cubicBezTo>
                  <a:pt x="277279" y="4029"/>
                  <a:pt x="300492" y="9424"/>
                  <a:pt x="321015" y="29913"/>
                </a:cubicBezTo>
                <a:cubicBezTo>
                  <a:pt x="380347" y="89193"/>
                  <a:pt x="337205" y="46124"/>
                  <a:pt x="260017" y="97465"/>
                </a:cubicBezTo>
                <a:lnTo>
                  <a:pt x="193067" y="30626"/>
                </a:lnTo>
                <a:cubicBezTo>
                  <a:pt x="210614" y="19479"/>
                  <a:pt x="232340" y="9056"/>
                  <a:pt x="254809" y="6542"/>
                </a:cubicBezTo>
                <a:close/>
                <a:moveTo>
                  <a:pt x="503105" y="953"/>
                </a:moveTo>
                <a:cubicBezTo>
                  <a:pt x="515252" y="2468"/>
                  <a:pt x="527216" y="5788"/>
                  <a:pt x="538560" y="10911"/>
                </a:cubicBezTo>
                <a:cubicBezTo>
                  <a:pt x="546131" y="14334"/>
                  <a:pt x="547940" y="24224"/>
                  <a:pt x="542083" y="30073"/>
                </a:cubicBezTo>
                <a:lnTo>
                  <a:pt x="465709" y="106341"/>
                </a:lnTo>
                <a:cubicBezTo>
                  <a:pt x="456424" y="115613"/>
                  <a:pt x="456424" y="130639"/>
                  <a:pt x="465709" y="139911"/>
                </a:cubicBezTo>
                <a:lnTo>
                  <a:pt x="542131" y="216227"/>
                </a:lnTo>
                <a:cubicBezTo>
                  <a:pt x="547940" y="222028"/>
                  <a:pt x="546178" y="231823"/>
                  <a:pt x="538655" y="235246"/>
                </a:cubicBezTo>
                <a:cubicBezTo>
                  <a:pt x="508181" y="249035"/>
                  <a:pt x="473184" y="249844"/>
                  <a:pt x="442187" y="237528"/>
                </a:cubicBezTo>
                <a:lnTo>
                  <a:pt x="399238" y="280370"/>
                </a:lnTo>
                <a:lnTo>
                  <a:pt x="328482" y="209712"/>
                </a:lnTo>
                <a:lnTo>
                  <a:pt x="372240" y="166015"/>
                </a:lnTo>
                <a:cubicBezTo>
                  <a:pt x="356051" y="122270"/>
                  <a:pt x="365527" y="71060"/>
                  <a:pt x="400571" y="36064"/>
                </a:cubicBezTo>
                <a:cubicBezTo>
                  <a:pt x="428569" y="8106"/>
                  <a:pt x="466664" y="-3592"/>
                  <a:pt x="503105" y="953"/>
                </a:cubicBezTo>
                <a:close/>
              </a:path>
            </a:pathLst>
          </a:cu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cs typeface="+mn-ea"/>
            </a:endParaRPr>
          </a:p>
        </p:txBody>
      </p:sp>
      <p:sp>
        <p:nvSpPr>
          <p:cNvPr id="39" name="ïśļiḑé">
            <a:extLst>
              <a:ext uri="{FF2B5EF4-FFF2-40B4-BE49-F238E27FC236}">
                <a16:creationId xmlns:a16="http://schemas.microsoft.com/office/drawing/2014/main" id="{325D9E3B-3ACD-4721-8DBB-7B0CD0104430}"/>
              </a:ext>
            </a:extLst>
          </p:cNvPr>
          <p:cNvSpPr/>
          <p:nvPr/>
        </p:nvSpPr>
        <p:spPr>
          <a:xfrm>
            <a:off x="2130732" y="3275096"/>
            <a:ext cx="409044" cy="320824"/>
          </a:xfrm>
          <a:custGeom>
            <a:avLst/>
            <a:gdLst>
              <a:gd name="connsiteX0" fmla="*/ 194066 w 609218"/>
              <a:gd name="connsiteY0" fmla="*/ 253381 h 477827"/>
              <a:gd name="connsiteX1" fmla="*/ 351654 w 609218"/>
              <a:gd name="connsiteY1" fmla="*/ 408172 h 477827"/>
              <a:gd name="connsiteX2" fmla="*/ 405906 w 609218"/>
              <a:gd name="connsiteY2" fmla="*/ 408172 h 477827"/>
              <a:gd name="connsiteX3" fmla="*/ 405906 w 609218"/>
              <a:gd name="connsiteY3" fmla="*/ 477827 h 477827"/>
              <a:gd name="connsiteX4" fmla="*/ 217317 w 609218"/>
              <a:gd name="connsiteY4" fmla="*/ 477827 h 477827"/>
              <a:gd name="connsiteX5" fmla="*/ 217317 w 609218"/>
              <a:gd name="connsiteY5" fmla="*/ 408172 h 477827"/>
              <a:gd name="connsiteX6" fmla="*/ 237984 w 609218"/>
              <a:gd name="connsiteY6" fmla="*/ 408172 h 477827"/>
              <a:gd name="connsiteX7" fmla="*/ 137231 w 609218"/>
              <a:gd name="connsiteY7" fmla="*/ 307558 h 477827"/>
              <a:gd name="connsiteX8" fmla="*/ 173399 w 609218"/>
              <a:gd name="connsiteY8" fmla="*/ 286919 h 477827"/>
              <a:gd name="connsiteX9" fmla="*/ 194066 w 609218"/>
              <a:gd name="connsiteY9" fmla="*/ 253381 h 477827"/>
              <a:gd name="connsiteX10" fmla="*/ 91763 w 609218"/>
              <a:gd name="connsiteY10" fmla="*/ 157485 h 477827"/>
              <a:gd name="connsiteX11" fmla="*/ 129378 w 609218"/>
              <a:gd name="connsiteY11" fmla="*/ 195100 h 477827"/>
              <a:gd name="connsiteX12" fmla="*/ 91763 w 609218"/>
              <a:gd name="connsiteY12" fmla="*/ 232715 h 477827"/>
              <a:gd name="connsiteX13" fmla="*/ 54148 w 609218"/>
              <a:gd name="connsiteY13" fmla="*/ 195100 h 477827"/>
              <a:gd name="connsiteX14" fmla="*/ 91763 w 609218"/>
              <a:gd name="connsiteY14" fmla="*/ 157485 h 477827"/>
              <a:gd name="connsiteX15" fmla="*/ 90471 w 609218"/>
              <a:gd name="connsiteY15" fmla="*/ 126600 h 477827"/>
              <a:gd name="connsiteX16" fmla="*/ 20679 w 609218"/>
              <a:gd name="connsiteY16" fmla="*/ 196391 h 477827"/>
              <a:gd name="connsiteX17" fmla="*/ 90471 w 609218"/>
              <a:gd name="connsiteY17" fmla="*/ 266182 h 477827"/>
              <a:gd name="connsiteX18" fmla="*/ 160262 w 609218"/>
              <a:gd name="connsiteY18" fmla="*/ 196391 h 477827"/>
              <a:gd name="connsiteX19" fmla="*/ 90471 w 609218"/>
              <a:gd name="connsiteY19" fmla="*/ 126600 h 477827"/>
              <a:gd name="connsiteX20" fmla="*/ 90471 w 609218"/>
              <a:gd name="connsiteY20" fmla="*/ 103336 h 477827"/>
              <a:gd name="connsiteX21" fmla="*/ 183526 w 609218"/>
              <a:gd name="connsiteY21" fmla="*/ 196391 h 477827"/>
              <a:gd name="connsiteX22" fmla="*/ 90471 w 609218"/>
              <a:gd name="connsiteY22" fmla="*/ 286861 h 477827"/>
              <a:gd name="connsiteX23" fmla="*/ 0 w 609218"/>
              <a:gd name="connsiteY23" fmla="*/ 196391 h 477827"/>
              <a:gd name="connsiteX24" fmla="*/ 90471 w 609218"/>
              <a:gd name="connsiteY24" fmla="*/ 103336 h 477827"/>
              <a:gd name="connsiteX25" fmla="*/ 473359 w 609218"/>
              <a:gd name="connsiteY25" fmla="*/ 0 h 477827"/>
              <a:gd name="connsiteX26" fmla="*/ 589810 w 609218"/>
              <a:gd name="connsiteY26" fmla="*/ 38732 h 477827"/>
              <a:gd name="connsiteX27" fmla="*/ 594985 w 609218"/>
              <a:gd name="connsiteY27" fmla="*/ 51643 h 477827"/>
              <a:gd name="connsiteX28" fmla="*/ 589810 w 609218"/>
              <a:gd name="connsiteY28" fmla="*/ 56807 h 477827"/>
              <a:gd name="connsiteX29" fmla="*/ 584634 w 609218"/>
              <a:gd name="connsiteY29" fmla="*/ 56807 h 477827"/>
              <a:gd name="connsiteX30" fmla="*/ 473359 w 609218"/>
              <a:gd name="connsiteY30" fmla="*/ 20657 h 477827"/>
              <a:gd name="connsiteX31" fmla="*/ 431954 w 609218"/>
              <a:gd name="connsiteY31" fmla="*/ 74882 h 477827"/>
              <a:gd name="connsiteX32" fmla="*/ 447481 w 609218"/>
              <a:gd name="connsiteY32" fmla="*/ 144600 h 477827"/>
              <a:gd name="connsiteX33" fmla="*/ 509588 w 609218"/>
              <a:gd name="connsiteY33" fmla="*/ 178168 h 477827"/>
              <a:gd name="connsiteX34" fmla="*/ 592397 w 609218"/>
              <a:gd name="connsiteY34" fmla="*/ 95539 h 477827"/>
              <a:gd name="connsiteX35" fmla="*/ 605336 w 609218"/>
              <a:gd name="connsiteY35" fmla="*/ 95539 h 477827"/>
              <a:gd name="connsiteX36" fmla="*/ 605336 w 609218"/>
              <a:gd name="connsiteY36" fmla="*/ 108450 h 477827"/>
              <a:gd name="connsiteX37" fmla="*/ 517351 w 609218"/>
              <a:gd name="connsiteY37" fmla="*/ 196243 h 477827"/>
              <a:gd name="connsiteX38" fmla="*/ 512176 w 609218"/>
              <a:gd name="connsiteY38" fmla="*/ 198825 h 477827"/>
              <a:gd name="connsiteX39" fmla="*/ 507000 w 609218"/>
              <a:gd name="connsiteY39" fmla="*/ 196243 h 477827"/>
              <a:gd name="connsiteX40" fmla="*/ 452657 w 609218"/>
              <a:gd name="connsiteY40" fmla="*/ 170421 h 477827"/>
              <a:gd name="connsiteX41" fmla="*/ 421603 w 609218"/>
              <a:gd name="connsiteY41" fmla="*/ 178168 h 477827"/>
              <a:gd name="connsiteX42" fmla="*/ 416427 w 609218"/>
              <a:gd name="connsiteY42" fmla="*/ 157511 h 477827"/>
              <a:gd name="connsiteX43" fmla="*/ 199053 w 609218"/>
              <a:gd name="connsiteY43" fmla="*/ 209153 h 477827"/>
              <a:gd name="connsiteX44" fmla="*/ 199053 w 609218"/>
              <a:gd name="connsiteY44" fmla="*/ 165257 h 477827"/>
              <a:gd name="connsiteX45" fmla="*/ 183526 w 609218"/>
              <a:gd name="connsiteY45" fmla="*/ 129107 h 477827"/>
              <a:gd name="connsiteX46" fmla="*/ 398313 w 609218"/>
              <a:gd name="connsiteY46" fmla="*/ 80046 h 477827"/>
              <a:gd name="connsiteX47" fmla="*/ 393137 w 609218"/>
              <a:gd name="connsiteY47" fmla="*/ 61972 h 477827"/>
              <a:gd name="connsiteX48" fmla="*/ 424191 w 609218"/>
              <a:gd name="connsiteY48" fmla="*/ 54225 h 477827"/>
              <a:gd name="connsiteX49" fmla="*/ 463008 w 609218"/>
              <a:gd name="connsiteY49" fmla="*/ 2582 h 477827"/>
              <a:gd name="connsiteX50" fmla="*/ 473359 w 609218"/>
              <a:gd name="connsiteY50" fmla="*/ 0 h 477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09218" h="477827">
                <a:moveTo>
                  <a:pt x="194066" y="253381"/>
                </a:moveTo>
                <a:lnTo>
                  <a:pt x="351654" y="408172"/>
                </a:lnTo>
                <a:lnTo>
                  <a:pt x="405906" y="408172"/>
                </a:lnTo>
                <a:lnTo>
                  <a:pt x="405906" y="477827"/>
                </a:lnTo>
                <a:lnTo>
                  <a:pt x="217317" y="477827"/>
                </a:lnTo>
                <a:lnTo>
                  <a:pt x="217317" y="408172"/>
                </a:lnTo>
                <a:lnTo>
                  <a:pt x="237984" y="408172"/>
                </a:lnTo>
                <a:lnTo>
                  <a:pt x="137231" y="307558"/>
                </a:lnTo>
                <a:cubicBezTo>
                  <a:pt x="150148" y="304978"/>
                  <a:pt x="163065" y="297239"/>
                  <a:pt x="173399" y="286919"/>
                </a:cubicBezTo>
                <a:cubicBezTo>
                  <a:pt x="183732" y="276600"/>
                  <a:pt x="191483" y="266280"/>
                  <a:pt x="194066" y="253381"/>
                </a:cubicBezTo>
                <a:close/>
                <a:moveTo>
                  <a:pt x="91763" y="157485"/>
                </a:moveTo>
                <a:cubicBezTo>
                  <a:pt x="112537" y="157485"/>
                  <a:pt x="129378" y="174326"/>
                  <a:pt x="129378" y="195100"/>
                </a:cubicBezTo>
                <a:cubicBezTo>
                  <a:pt x="129378" y="215874"/>
                  <a:pt x="112537" y="232715"/>
                  <a:pt x="91763" y="232715"/>
                </a:cubicBezTo>
                <a:cubicBezTo>
                  <a:pt x="70989" y="232715"/>
                  <a:pt x="54148" y="215874"/>
                  <a:pt x="54148" y="195100"/>
                </a:cubicBezTo>
                <a:cubicBezTo>
                  <a:pt x="54148" y="174326"/>
                  <a:pt x="70989" y="157485"/>
                  <a:pt x="91763" y="157485"/>
                </a:cubicBezTo>
                <a:close/>
                <a:moveTo>
                  <a:pt x="90471" y="126600"/>
                </a:moveTo>
                <a:cubicBezTo>
                  <a:pt x="51697" y="126600"/>
                  <a:pt x="20679" y="157618"/>
                  <a:pt x="20679" y="196391"/>
                </a:cubicBezTo>
                <a:cubicBezTo>
                  <a:pt x="20679" y="232579"/>
                  <a:pt x="51697" y="266182"/>
                  <a:pt x="90471" y="266182"/>
                </a:cubicBezTo>
                <a:cubicBezTo>
                  <a:pt x="129244" y="266182"/>
                  <a:pt x="160262" y="232579"/>
                  <a:pt x="160262" y="196391"/>
                </a:cubicBezTo>
                <a:cubicBezTo>
                  <a:pt x="160262" y="157618"/>
                  <a:pt x="129244" y="126600"/>
                  <a:pt x="90471" y="126600"/>
                </a:cubicBezTo>
                <a:close/>
                <a:moveTo>
                  <a:pt x="90471" y="103336"/>
                </a:moveTo>
                <a:cubicBezTo>
                  <a:pt x="142168" y="103336"/>
                  <a:pt x="183526" y="144694"/>
                  <a:pt x="183526" y="196391"/>
                </a:cubicBezTo>
                <a:cubicBezTo>
                  <a:pt x="183526" y="245503"/>
                  <a:pt x="142168" y="286861"/>
                  <a:pt x="90471" y="286861"/>
                </a:cubicBezTo>
                <a:cubicBezTo>
                  <a:pt x="41358" y="286861"/>
                  <a:pt x="0" y="245503"/>
                  <a:pt x="0" y="196391"/>
                </a:cubicBezTo>
                <a:cubicBezTo>
                  <a:pt x="0" y="144694"/>
                  <a:pt x="41358" y="103336"/>
                  <a:pt x="90471" y="103336"/>
                </a:cubicBezTo>
                <a:close/>
                <a:moveTo>
                  <a:pt x="473359" y="0"/>
                </a:moveTo>
                <a:lnTo>
                  <a:pt x="589810" y="38732"/>
                </a:lnTo>
                <a:cubicBezTo>
                  <a:pt x="594985" y="41314"/>
                  <a:pt x="597573" y="46479"/>
                  <a:pt x="594985" y="51643"/>
                </a:cubicBezTo>
                <a:cubicBezTo>
                  <a:pt x="594985" y="54225"/>
                  <a:pt x="592397" y="56807"/>
                  <a:pt x="589810" y="56807"/>
                </a:cubicBezTo>
                <a:cubicBezTo>
                  <a:pt x="587222" y="56807"/>
                  <a:pt x="584634" y="56807"/>
                  <a:pt x="584634" y="56807"/>
                </a:cubicBezTo>
                <a:lnTo>
                  <a:pt x="473359" y="20657"/>
                </a:lnTo>
                <a:lnTo>
                  <a:pt x="431954" y="74882"/>
                </a:lnTo>
                <a:lnTo>
                  <a:pt x="447481" y="144600"/>
                </a:lnTo>
                <a:lnTo>
                  <a:pt x="509588" y="178168"/>
                </a:lnTo>
                <a:lnTo>
                  <a:pt x="592397" y="95539"/>
                </a:lnTo>
                <a:cubicBezTo>
                  <a:pt x="597573" y="92957"/>
                  <a:pt x="602749" y="92957"/>
                  <a:pt x="605336" y="95539"/>
                </a:cubicBezTo>
                <a:cubicBezTo>
                  <a:pt x="610512" y="100704"/>
                  <a:pt x="610512" y="105868"/>
                  <a:pt x="605336" y="108450"/>
                </a:cubicBezTo>
                <a:lnTo>
                  <a:pt x="517351" y="196243"/>
                </a:lnTo>
                <a:cubicBezTo>
                  <a:pt x="517351" y="196243"/>
                  <a:pt x="514764" y="198825"/>
                  <a:pt x="512176" y="198825"/>
                </a:cubicBezTo>
                <a:cubicBezTo>
                  <a:pt x="512176" y="198825"/>
                  <a:pt x="509588" y="198825"/>
                  <a:pt x="507000" y="196243"/>
                </a:cubicBezTo>
                <a:lnTo>
                  <a:pt x="452657" y="170421"/>
                </a:lnTo>
                <a:lnTo>
                  <a:pt x="421603" y="178168"/>
                </a:lnTo>
                <a:lnTo>
                  <a:pt x="416427" y="157511"/>
                </a:lnTo>
                <a:lnTo>
                  <a:pt x="199053" y="209153"/>
                </a:lnTo>
                <a:cubicBezTo>
                  <a:pt x="201641" y="193660"/>
                  <a:pt x="201641" y="180750"/>
                  <a:pt x="199053" y="165257"/>
                </a:cubicBezTo>
                <a:cubicBezTo>
                  <a:pt x="196465" y="152346"/>
                  <a:pt x="191289" y="139436"/>
                  <a:pt x="183526" y="129107"/>
                </a:cubicBezTo>
                <a:lnTo>
                  <a:pt x="398313" y="80046"/>
                </a:lnTo>
                <a:lnTo>
                  <a:pt x="393137" y="61972"/>
                </a:lnTo>
                <a:lnTo>
                  <a:pt x="424191" y="54225"/>
                </a:lnTo>
                <a:lnTo>
                  <a:pt x="463008" y="2582"/>
                </a:lnTo>
                <a:cubicBezTo>
                  <a:pt x="465596" y="0"/>
                  <a:pt x="468183" y="0"/>
                  <a:pt x="473359" y="0"/>
                </a:cubicBezTo>
                <a:close/>
              </a:path>
            </a:pathLst>
          </a:cu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cs typeface="+mn-ea"/>
            </a:endParaRPr>
          </a:p>
        </p:txBody>
      </p:sp>
      <p:sp>
        <p:nvSpPr>
          <p:cNvPr id="40" name="ïśļiḑé">
            <a:extLst>
              <a:ext uri="{FF2B5EF4-FFF2-40B4-BE49-F238E27FC236}">
                <a16:creationId xmlns:a16="http://schemas.microsoft.com/office/drawing/2014/main" id="{F09A7EE5-5DF6-46A7-886A-A462AAF0DD83}"/>
              </a:ext>
            </a:extLst>
          </p:cNvPr>
          <p:cNvSpPr/>
          <p:nvPr/>
        </p:nvSpPr>
        <p:spPr>
          <a:xfrm>
            <a:off x="9619026" y="3230986"/>
            <a:ext cx="396677" cy="409044"/>
          </a:xfrm>
          <a:custGeom>
            <a:avLst/>
            <a:gdLst>
              <a:gd name="connsiteX0" fmla="*/ 378299 w 559975"/>
              <a:gd name="connsiteY0" fmla="*/ 109628 h 577432"/>
              <a:gd name="connsiteX1" fmla="*/ 378299 w 559975"/>
              <a:gd name="connsiteY1" fmla="*/ 209082 h 577432"/>
              <a:gd name="connsiteX2" fmla="*/ 441010 w 559975"/>
              <a:gd name="connsiteY2" fmla="*/ 245917 h 577432"/>
              <a:gd name="connsiteX3" fmla="*/ 504642 w 559975"/>
              <a:gd name="connsiteY3" fmla="*/ 209082 h 577432"/>
              <a:gd name="connsiteX4" fmla="*/ 504642 w 559975"/>
              <a:gd name="connsiteY4" fmla="*/ 109628 h 577432"/>
              <a:gd name="connsiteX5" fmla="*/ 559975 w 559975"/>
              <a:gd name="connsiteY5" fmla="*/ 210003 h 577432"/>
              <a:gd name="connsiteX6" fmla="*/ 488043 w 559975"/>
              <a:gd name="connsiteY6" fmla="*/ 318666 h 577432"/>
              <a:gd name="connsiteX7" fmla="*/ 488043 w 559975"/>
              <a:gd name="connsiteY7" fmla="*/ 530467 h 577432"/>
              <a:gd name="connsiteX8" fmla="*/ 441010 w 559975"/>
              <a:gd name="connsiteY8" fmla="*/ 577432 h 577432"/>
              <a:gd name="connsiteX9" fmla="*/ 393977 w 559975"/>
              <a:gd name="connsiteY9" fmla="*/ 530467 h 577432"/>
              <a:gd name="connsiteX10" fmla="*/ 393977 w 559975"/>
              <a:gd name="connsiteY10" fmla="*/ 318666 h 577432"/>
              <a:gd name="connsiteX11" fmla="*/ 322966 w 559975"/>
              <a:gd name="connsiteY11" fmla="*/ 210003 h 577432"/>
              <a:gd name="connsiteX12" fmla="*/ 378299 w 559975"/>
              <a:gd name="connsiteY12" fmla="*/ 109628 h 577432"/>
              <a:gd name="connsiteX13" fmla="*/ 235212 w 559975"/>
              <a:gd name="connsiteY13" fmla="*/ 0 h 577432"/>
              <a:gd name="connsiteX14" fmla="*/ 372650 w 559975"/>
              <a:gd name="connsiteY14" fmla="*/ 74596 h 577432"/>
              <a:gd name="connsiteX15" fmla="*/ 360659 w 559975"/>
              <a:gd name="connsiteY15" fmla="*/ 81964 h 577432"/>
              <a:gd name="connsiteX16" fmla="*/ 310849 w 559975"/>
              <a:gd name="connsiteY16" fmla="*/ 133537 h 577432"/>
              <a:gd name="connsiteX17" fmla="*/ 235212 w 559975"/>
              <a:gd name="connsiteY17" fmla="*/ 81964 h 577432"/>
              <a:gd name="connsiteX18" fmla="*/ 152196 w 559975"/>
              <a:gd name="connsiteY18" fmla="*/ 164849 h 577432"/>
              <a:gd name="connsiteX19" fmla="*/ 152196 w 559975"/>
              <a:gd name="connsiteY19" fmla="*/ 244971 h 577432"/>
              <a:gd name="connsiteX20" fmla="*/ 294246 w 559975"/>
              <a:gd name="connsiteY20" fmla="*/ 244971 h 577432"/>
              <a:gd name="connsiteX21" fmla="*/ 361581 w 559975"/>
              <a:gd name="connsiteY21" fmla="*/ 337986 h 577432"/>
              <a:gd name="connsiteX22" fmla="*/ 361581 w 559975"/>
              <a:gd name="connsiteY22" fmla="*/ 530464 h 577432"/>
              <a:gd name="connsiteX23" fmla="*/ 377262 w 559975"/>
              <a:gd name="connsiteY23" fmla="*/ 577432 h 577432"/>
              <a:gd name="connsiteX24" fmla="*/ 61801 w 559975"/>
              <a:gd name="connsiteY24" fmla="*/ 577432 h 577432"/>
              <a:gd name="connsiteX25" fmla="*/ 0 w 559975"/>
              <a:gd name="connsiteY25" fmla="*/ 515729 h 577432"/>
              <a:gd name="connsiteX26" fmla="*/ 0 w 559975"/>
              <a:gd name="connsiteY26" fmla="*/ 306674 h 577432"/>
              <a:gd name="connsiteX27" fmla="*/ 61801 w 559975"/>
              <a:gd name="connsiteY27" fmla="*/ 244971 h 577432"/>
              <a:gd name="connsiteX28" fmla="*/ 70102 w 559975"/>
              <a:gd name="connsiteY28" fmla="*/ 244971 h 577432"/>
              <a:gd name="connsiteX29" fmla="*/ 70102 w 559975"/>
              <a:gd name="connsiteY29" fmla="*/ 164849 h 577432"/>
              <a:gd name="connsiteX30" fmla="*/ 235212 w 559975"/>
              <a:gd name="connsiteY30" fmla="*/ 0 h 57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59975" h="577432">
                <a:moveTo>
                  <a:pt x="378299" y="109628"/>
                </a:moveTo>
                <a:lnTo>
                  <a:pt x="378299" y="209082"/>
                </a:lnTo>
                <a:cubicBezTo>
                  <a:pt x="378299" y="209082"/>
                  <a:pt x="406888" y="245917"/>
                  <a:pt x="441010" y="245917"/>
                </a:cubicBezTo>
                <a:cubicBezTo>
                  <a:pt x="475132" y="245917"/>
                  <a:pt x="504642" y="209082"/>
                  <a:pt x="504642" y="209082"/>
                </a:cubicBezTo>
                <a:lnTo>
                  <a:pt x="504642" y="109628"/>
                </a:lnTo>
                <a:cubicBezTo>
                  <a:pt x="537842" y="130808"/>
                  <a:pt x="559975" y="167643"/>
                  <a:pt x="559975" y="210003"/>
                </a:cubicBezTo>
                <a:cubicBezTo>
                  <a:pt x="559975" y="258810"/>
                  <a:pt x="530464" y="300249"/>
                  <a:pt x="488043" y="318666"/>
                </a:cubicBezTo>
                <a:lnTo>
                  <a:pt x="488043" y="530467"/>
                </a:lnTo>
                <a:cubicBezTo>
                  <a:pt x="488043" y="556252"/>
                  <a:pt x="466832" y="577432"/>
                  <a:pt x="441010" y="577432"/>
                </a:cubicBezTo>
                <a:cubicBezTo>
                  <a:pt x="415188" y="577432"/>
                  <a:pt x="393977" y="556252"/>
                  <a:pt x="393977" y="530467"/>
                </a:cubicBezTo>
                <a:lnTo>
                  <a:pt x="393977" y="318666"/>
                </a:lnTo>
                <a:cubicBezTo>
                  <a:pt x="352477" y="300249"/>
                  <a:pt x="322966" y="258810"/>
                  <a:pt x="322966" y="210003"/>
                </a:cubicBezTo>
                <a:cubicBezTo>
                  <a:pt x="322966" y="167643"/>
                  <a:pt x="345099" y="130808"/>
                  <a:pt x="378299" y="109628"/>
                </a:cubicBezTo>
                <a:close/>
                <a:moveTo>
                  <a:pt x="235212" y="0"/>
                </a:moveTo>
                <a:cubicBezTo>
                  <a:pt x="292401" y="0"/>
                  <a:pt x="343133" y="29470"/>
                  <a:pt x="372650" y="74596"/>
                </a:cubicBezTo>
                <a:lnTo>
                  <a:pt x="360659" y="81964"/>
                </a:lnTo>
                <a:cubicBezTo>
                  <a:pt x="339444" y="94857"/>
                  <a:pt x="322840" y="113276"/>
                  <a:pt x="310849" y="133537"/>
                </a:cubicBezTo>
                <a:cubicBezTo>
                  <a:pt x="298858" y="103146"/>
                  <a:pt x="269341" y="81964"/>
                  <a:pt x="235212" y="81964"/>
                </a:cubicBezTo>
                <a:cubicBezTo>
                  <a:pt x="189092" y="81964"/>
                  <a:pt x="152196" y="119723"/>
                  <a:pt x="152196" y="164849"/>
                </a:cubicBezTo>
                <a:lnTo>
                  <a:pt x="152196" y="244971"/>
                </a:lnTo>
                <a:lnTo>
                  <a:pt x="294246" y="244971"/>
                </a:lnTo>
                <a:cubicBezTo>
                  <a:pt x="303470" y="283651"/>
                  <a:pt x="327453" y="316805"/>
                  <a:pt x="361581" y="337986"/>
                </a:cubicBezTo>
                <a:lnTo>
                  <a:pt x="361581" y="530464"/>
                </a:lnTo>
                <a:cubicBezTo>
                  <a:pt x="361581" y="547962"/>
                  <a:pt x="367116" y="563618"/>
                  <a:pt x="377262" y="577432"/>
                </a:cubicBezTo>
                <a:lnTo>
                  <a:pt x="61801" y="577432"/>
                </a:lnTo>
                <a:cubicBezTo>
                  <a:pt x="27672" y="577432"/>
                  <a:pt x="0" y="548883"/>
                  <a:pt x="0" y="515729"/>
                </a:cubicBezTo>
                <a:lnTo>
                  <a:pt x="0" y="306674"/>
                </a:lnTo>
                <a:cubicBezTo>
                  <a:pt x="0" y="272599"/>
                  <a:pt x="27672" y="244971"/>
                  <a:pt x="61801" y="244971"/>
                </a:cubicBezTo>
                <a:lnTo>
                  <a:pt x="70102" y="244971"/>
                </a:lnTo>
                <a:lnTo>
                  <a:pt x="70102" y="164849"/>
                </a:lnTo>
                <a:cubicBezTo>
                  <a:pt x="70102" y="73676"/>
                  <a:pt x="143894" y="0"/>
                  <a:pt x="235212" y="0"/>
                </a:cubicBezTo>
                <a:close/>
              </a:path>
            </a:pathLst>
          </a:cu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cs typeface="+mn-ea"/>
            </a:endParaRPr>
          </a:p>
        </p:txBody>
      </p:sp>
      <p:sp>
        <p:nvSpPr>
          <p:cNvPr id="2" name="日期占位符 1">
            <a:extLst>
              <a:ext uri="{FF2B5EF4-FFF2-40B4-BE49-F238E27FC236}">
                <a16:creationId xmlns:a16="http://schemas.microsoft.com/office/drawing/2014/main" id="{ECAD14F3-AE62-4D75-A014-2EEFDB1822CB}"/>
              </a:ext>
            </a:extLst>
          </p:cNvPr>
          <p:cNvSpPr>
            <a:spLocks noGrp="1"/>
          </p:cNvSpPr>
          <p:nvPr>
            <p:ph type="dt" sz="half" idx="14"/>
          </p:nvPr>
        </p:nvSpPr>
        <p:spPr>
          <a:xfrm>
            <a:off x="660400" y="6235702"/>
            <a:ext cx="3342640" cy="365125"/>
          </a:xfrm>
        </p:spPr>
        <p:txBody>
          <a:bodyPr/>
          <a:lstStyle/>
          <a:p>
            <a:r>
              <a:rPr lang="zh-CN" altLang="en-US" i="1" spc="300" dirty="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id="{1E8FEE40-7631-4141-BBD7-E9F1598196B6}"/>
              </a:ext>
            </a:extLst>
          </p:cNvPr>
          <p:cNvSpPr>
            <a:spLocks noGrp="1"/>
          </p:cNvSpPr>
          <p:nvPr>
            <p:ph type="sldNum" sz="quarter" idx="16"/>
          </p:nvPr>
        </p:nvSpPr>
        <p:spPr/>
        <p:txBody>
          <a:bodyPr/>
          <a:lstStyle/>
          <a:p>
            <a:fld id="{C79ECAFE-A460-4E13-ABCB-32CAE6136244}" type="slidenum">
              <a:rPr lang="zh-CN" altLang="en-US" smtClean="0"/>
              <a:pPr/>
              <a:t>8</a:t>
            </a:fld>
            <a:endParaRPr lang="zh-CN" altLang="en-US" dirty="0"/>
          </a:p>
        </p:txBody>
      </p:sp>
      <p:pic>
        <p:nvPicPr>
          <p:cNvPr id="5" name="图片 4">
            <a:extLst>
              <a:ext uri="{FF2B5EF4-FFF2-40B4-BE49-F238E27FC236}">
                <a16:creationId xmlns:a16="http://schemas.microsoft.com/office/drawing/2014/main" id="{6738E434-8D91-47F0-AA07-B98A04A41130}"/>
              </a:ext>
            </a:extLst>
          </p:cNvPr>
          <p:cNvPicPr>
            <a:picLocks noChangeAspect="1"/>
          </p:cNvPicPr>
          <p:nvPr/>
        </p:nvPicPr>
        <p:blipFill>
          <a:blip r:embed="rId3"/>
          <a:stretch>
            <a:fillRect/>
          </a:stretch>
        </p:blipFill>
        <p:spPr>
          <a:xfrm>
            <a:off x="4178014" y="2652300"/>
            <a:ext cx="3426927" cy="1173031"/>
          </a:xfrm>
          <a:prstGeom prst="rect">
            <a:avLst/>
          </a:prstGeom>
        </p:spPr>
      </p:pic>
      <p:pic>
        <p:nvPicPr>
          <p:cNvPr id="6" name="图片 5">
            <a:extLst>
              <a:ext uri="{FF2B5EF4-FFF2-40B4-BE49-F238E27FC236}">
                <a16:creationId xmlns:a16="http://schemas.microsoft.com/office/drawing/2014/main" id="{FEDE41E4-570A-4468-9BD8-D1245020A10E}"/>
              </a:ext>
            </a:extLst>
          </p:cNvPr>
          <p:cNvPicPr>
            <a:picLocks noChangeAspect="1"/>
          </p:cNvPicPr>
          <p:nvPr/>
        </p:nvPicPr>
        <p:blipFill>
          <a:blip r:embed="rId4"/>
          <a:stretch>
            <a:fillRect/>
          </a:stretch>
        </p:blipFill>
        <p:spPr>
          <a:xfrm>
            <a:off x="547626" y="2346616"/>
            <a:ext cx="3506332" cy="1691157"/>
          </a:xfrm>
          <a:prstGeom prst="rect">
            <a:avLst/>
          </a:prstGeom>
        </p:spPr>
      </p:pic>
      <p:pic>
        <p:nvPicPr>
          <p:cNvPr id="28" name="图片 27">
            <a:extLst>
              <a:ext uri="{FF2B5EF4-FFF2-40B4-BE49-F238E27FC236}">
                <a16:creationId xmlns:a16="http://schemas.microsoft.com/office/drawing/2014/main" id="{C700A980-B575-46F1-8FDF-74EA8B1D6F8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614696" y="4458851"/>
            <a:ext cx="4797015" cy="1464350"/>
          </a:xfrm>
          <a:prstGeom prst="rect">
            <a:avLst/>
          </a:prstGeom>
        </p:spPr>
      </p:pic>
      <p:pic>
        <p:nvPicPr>
          <p:cNvPr id="11" name="图片 10">
            <a:extLst>
              <a:ext uri="{FF2B5EF4-FFF2-40B4-BE49-F238E27FC236}">
                <a16:creationId xmlns:a16="http://schemas.microsoft.com/office/drawing/2014/main" id="{1102E28D-BD39-423E-A71F-D4DA9C70B54B}"/>
              </a:ext>
            </a:extLst>
          </p:cNvPr>
          <p:cNvPicPr>
            <a:picLocks noChangeAspect="1"/>
          </p:cNvPicPr>
          <p:nvPr/>
        </p:nvPicPr>
        <p:blipFill>
          <a:blip r:embed="rId6"/>
          <a:stretch>
            <a:fillRect/>
          </a:stretch>
        </p:blipFill>
        <p:spPr>
          <a:xfrm>
            <a:off x="547626" y="4400751"/>
            <a:ext cx="5752896" cy="1587764"/>
          </a:xfrm>
          <a:prstGeom prst="rect">
            <a:avLst/>
          </a:prstGeom>
        </p:spPr>
      </p:pic>
      <p:pic>
        <p:nvPicPr>
          <p:cNvPr id="10" name="图片 9">
            <a:extLst>
              <a:ext uri="{FF2B5EF4-FFF2-40B4-BE49-F238E27FC236}">
                <a16:creationId xmlns:a16="http://schemas.microsoft.com/office/drawing/2014/main" id="{831762B5-42B0-4F9F-89FE-77ED06861D76}"/>
              </a:ext>
            </a:extLst>
          </p:cNvPr>
          <p:cNvPicPr>
            <a:picLocks noChangeAspect="1"/>
          </p:cNvPicPr>
          <p:nvPr/>
        </p:nvPicPr>
        <p:blipFill>
          <a:blip r:embed="rId7"/>
          <a:stretch>
            <a:fillRect/>
          </a:stretch>
        </p:blipFill>
        <p:spPr>
          <a:xfrm>
            <a:off x="7635877" y="2920533"/>
            <a:ext cx="4524496" cy="544107"/>
          </a:xfrm>
          <a:prstGeom prst="rect">
            <a:avLst/>
          </a:prstGeom>
        </p:spPr>
      </p:pic>
    </p:spTree>
    <p:extLst>
      <p:ext uri="{BB962C8B-B14F-4D97-AF65-F5344CB8AC3E}">
        <p14:creationId xmlns:p14="http://schemas.microsoft.com/office/powerpoint/2010/main" val="805851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D45DD76-8183-42DD-A211-A729393B43E1}"/>
              </a:ext>
            </a:extLst>
          </p:cNvPr>
          <p:cNvSpPr>
            <a:spLocks noGrp="1"/>
          </p:cNvSpPr>
          <p:nvPr>
            <p:ph type="body" sz="quarter" idx="10"/>
          </p:nvPr>
        </p:nvSpPr>
        <p:spPr/>
        <p:txBody>
          <a:bodyPr/>
          <a:lstStyle/>
          <a:p>
            <a:r>
              <a:rPr lang="zh-CN" altLang="en-US" dirty="0">
                <a:ea typeface="+mn-ea"/>
                <a:cs typeface="+mn-ea"/>
              </a:rPr>
              <a:t>系统概览</a:t>
            </a:r>
          </a:p>
        </p:txBody>
      </p:sp>
      <p:sp>
        <p:nvSpPr>
          <p:cNvPr id="3" name="文本占位符 2">
            <a:extLst>
              <a:ext uri="{FF2B5EF4-FFF2-40B4-BE49-F238E27FC236}">
                <a16:creationId xmlns:a16="http://schemas.microsoft.com/office/drawing/2014/main" id="{900661D0-2F73-4778-9ECF-C88D45438096}"/>
              </a:ext>
            </a:extLst>
          </p:cNvPr>
          <p:cNvSpPr>
            <a:spLocks noGrp="1"/>
          </p:cNvSpPr>
          <p:nvPr>
            <p:ph type="body" sz="quarter" idx="11"/>
          </p:nvPr>
        </p:nvSpPr>
        <p:spPr/>
        <p:txBody>
          <a:bodyPr/>
          <a:lstStyle/>
          <a:p>
            <a:r>
              <a:rPr lang="en-US" altLang="zh-CN" dirty="0"/>
              <a:t>SYSTEM OVERVIEW</a:t>
            </a:r>
            <a:endParaRPr lang="en-US" altLang="zh-CN" dirty="0">
              <a:cs typeface="+mn-ea"/>
            </a:endParaRPr>
          </a:p>
        </p:txBody>
      </p:sp>
      <p:sp>
        <p:nvSpPr>
          <p:cNvPr id="7" name="日期占位符 6">
            <a:extLst>
              <a:ext uri="{FF2B5EF4-FFF2-40B4-BE49-F238E27FC236}">
                <a16:creationId xmlns:a16="http://schemas.microsoft.com/office/drawing/2014/main" id="{F441CD79-00DF-4A3A-BB62-56E611C95A85}"/>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dirty="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pic>
        <p:nvPicPr>
          <p:cNvPr id="8" name="图片 7">
            <a:extLst>
              <a:ext uri="{FF2B5EF4-FFF2-40B4-BE49-F238E27FC236}">
                <a16:creationId xmlns:a16="http://schemas.microsoft.com/office/drawing/2014/main" id="{2BA37264-67D4-4BC0-9A67-13CBC65D4E6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18565" y="1342785"/>
            <a:ext cx="2972111"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193309236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SEU">
      <a:dk1>
        <a:sysClr val="windowText" lastClr="000000"/>
      </a:dk1>
      <a:lt1>
        <a:sysClr val="window" lastClr="FFFFFF"/>
      </a:lt1>
      <a:dk2>
        <a:srgbClr val="44546A"/>
      </a:dk2>
      <a:lt2>
        <a:srgbClr val="E3E1DD"/>
      </a:lt2>
      <a:accent1>
        <a:srgbClr val="445437"/>
      </a:accent1>
      <a:accent2>
        <a:srgbClr val="FFCC00"/>
      </a:accent2>
      <a:accent3>
        <a:srgbClr val="2872A1"/>
      </a:accent3>
      <a:accent4>
        <a:srgbClr val="FCB322"/>
      </a:accent4>
      <a:accent5>
        <a:srgbClr val="EA6C00"/>
      </a:accent5>
      <a:accent6>
        <a:srgbClr val="70AD47"/>
      </a:accent6>
      <a:hlink>
        <a:srgbClr val="0563C1"/>
      </a:hlink>
      <a:folHlink>
        <a:srgbClr val="954F72"/>
      </a:folHlink>
    </a:clrScheme>
    <a:fontScheme name="htvr4vcz">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2700">
          <a:no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12700">
          <a:solidFill>
            <a:schemeClr val="bg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8763</TotalTime>
  <Words>1942</Words>
  <Application>Microsoft Office PowerPoint</Application>
  <PresentationFormat>宽屏</PresentationFormat>
  <Paragraphs>356</Paragraphs>
  <Slides>26</Slides>
  <Notes>24</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26</vt:i4>
      </vt:variant>
    </vt:vector>
  </HeadingPairs>
  <TitlesOfParts>
    <vt:vector size="37" baseType="lpstr">
      <vt:lpstr>等线</vt:lpstr>
      <vt:lpstr>等线 Light</vt:lpstr>
      <vt:lpstr>Microsoft YaHei</vt:lpstr>
      <vt:lpstr>Microsoft YaHei</vt:lpstr>
      <vt:lpstr>Arial</vt:lpstr>
      <vt:lpstr>Calibri</vt:lpstr>
      <vt:lpstr>Century Gothic</vt:lpstr>
      <vt:lpstr>Segoe UI</vt:lpstr>
      <vt:lpstr>Segoe UI Light</vt:lpstr>
      <vt:lpstr>Office 主题​​</vt:lpstr>
      <vt:lpstr>2_OfficePLUS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GTD0402</dc:creator>
  <cp:lastModifiedBy>银翼 杀手</cp:lastModifiedBy>
  <cp:revision>1980</cp:revision>
  <dcterms:created xsi:type="dcterms:W3CDTF">2019-03-11T14:11:26Z</dcterms:created>
  <dcterms:modified xsi:type="dcterms:W3CDTF">2021-12-01T10:31:09Z</dcterms:modified>
</cp:coreProperties>
</file>